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pPr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1674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pPr/>
              <a:t>17/08/2019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8357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pPr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63431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pPr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1639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pPr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932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pPr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75475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pPr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5367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pPr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57945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pPr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0027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pPr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DD97C6-6C68-43CB-A374-0BEC2CB99C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1821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pPr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1231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pPr/>
              <a:t>17/08/2019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7440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pPr/>
              <a:t>17/08/2019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5157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pPr/>
              <a:t>17/08/2019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1711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pPr/>
              <a:t>17/08/2019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5119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pPr/>
              <a:t>17/08/2019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8084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pPr/>
              <a:t>17/08/2019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5309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D89838-6487-4CB2-BF08-22AA628220F3}" type="datetimeFigureOut">
              <a:rPr lang="es-ES" smtClean="0"/>
              <a:pPr/>
              <a:t>17/08/2019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DD97C6-6C68-43CB-A374-0BEC2CB99C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19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80919" y="507912"/>
            <a:ext cx="917418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Seminario 2019</a:t>
            </a:r>
            <a:endParaRPr lang="es-ES" sz="9600" b="1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4869" y="2077572"/>
            <a:ext cx="5691352" cy="4250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5138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89380" cy="1299754"/>
          </a:xfrm>
        </p:spPr>
        <p:txBody>
          <a:bodyPr/>
          <a:lstStyle/>
          <a:p>
            <a:r>
              <a:rPr lang="es-ES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Desnutrición por pobreza </a:t>
            </a:r>
            <a:endParaRPr lang="es-G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3762" y="1970974"/>
            <a:ext cx="3453449" cy="2158405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8561" y="3762102"/>
            <a:ext cx="3735977" cy="22757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528561" y="2134137"/>
            <a:ext cx="342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 smtClean="0">
                <a:latin typeface="Arial" panose="020B0604020202020204" pitchFamily="34" charset="0"/>
                <a:cs typeface="Arial" panose="020B0604020202020204" pitchFamily="34" charset="0"/>
              </a:rPr>
              <a:t>La desnutrición es una enfermedad causada por una mala alimentación 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15093" y="4791031"/>
            <a:ext cx="342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 smtClean="0">
                <a:latin typeface="Arial" panose="020B0604020202020204" pitchFamily="34" charset="0"/>
                <a:cs typeface="Arial" panose="020B0604020202020204" pitchFamily="34" charset="0"/>
              </a:rPr>
              <a:t>La desnutrición muchas veces causa la muerte si no la tratamos a tiempo.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9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8627" y="896621"/>
            <a:ext cx="4484369" cy="26535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9977" y="3171329"/>
            <a:ext cx="4484369" cy="253801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037806" y="1123406"/>
            <a:ext cx="351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 smtClean="0">
                <a:latin typeface="Arial" panose="020B0604020202020204" pitchFamily="34" charset="0"/>
                <a:cs typeface="Arial" panose="020B0604020202020204" pitchFamily="34" charset="0"/>
              </a:rPr>
              <a:t>Los niños son los mas vulnerables  a sufrir de desnutrición 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257394" y="4689566"/>
            <a:ext cx="3946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dirty="0" smtClean="0">
                <a:latin typeface="Arial" panose="020B0604020202020204" pitchFamily="34" charset="0"/>
                <a:cs typeface="Arial" panose="020B0604020202020204" pitchFamily="34" charset="0"/>
              </a:rPr>
              <a:t>Las familias más numerosas son las que están más propensas a una mala alimentación  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86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1555" y="2447854"/>
            <a:ext cx="3958044" cy="2163335"/>
          </a:xfrm>
        </p:spPr>
        <p:txBody>
          <a:bodyPr>
            <a:noAutofit/>
          </a:bodyPr>
          <a:lstStyle/>
          <a:p>
            <a:pPr algn="just"/>
            <a:r>
              <a:rPr lang="es-G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 desnutrición incrementa cada ves es más y con ello el trabajo infantil. Y son más las familias afectadas por no tener una economía estable y adecuada </a:t>
            </a:r>
            <a:endParaRPr lang="es-G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540615">
            <a:off x="7878508" y="4132207"/>
            <a:ext cx="3685591" cy="20247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433168">
            <a:off x="1857855" y="769005"/>
            <a:ext cx="3412412" cy="20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58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02674" y="587827"/>
            <a:ext cx="76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lgerian" panose="04020705040A02060702" pitchFamily="82" charset="0"/>
              </a:rPr>
              <a:t>Erradicación de la pobreza</a:t>
            </a:r>
            <a:endParaRPr lang="es-GT" sz="3600" dirty="0"/>
          </a:p>
        </p:txBody>
      </p:sp>
      <p:pic>
        <p:nvPicPr>
          <p:cNvPr id="3" name="Picture 4" descr="Resultado de imagen para erradicacion de la pobre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120" y="3151394"/>
            <a:ext cx="5100819" cy="31162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sultado de imagen para erradicacion de la pobre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993" y="1422348"/>
            <a:ext cx="4593896" cy="31162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lgerian" panose="04020705040A02060702" pitchFamily="82" charset="0"/>
              </a:rPr>
              <a:t>Erradicación del hambre extrema</a:t>
            </a:r>
            <a:endParaRPr lang="es-GT" dirty="0"/>
          </a:p>
        </p:txBody>
      </p:sp>
      <p:pic>
        <p:nvPicPr>
          <p:cNvPr id="5" name="Picture 12" descr="Resultado de imagen para erradicacion del hambr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8330" y="3423222"/>
            <a:ext cx="4220308" cy="28135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Resultado de imagen para erradicacion del hambre extrem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0238" y="2261334"/>
            <a:ext cx="4895850" cy="28643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Programa Nacional de Desarrollo sostenible </a:t>
            </a:r>
            <a:r>
              <a:rPr lang="es-GT" dirty="0" err="1" smtClean="0"/>
              <a:t>K’atun</a:t>
            </a:r>
            <a:r>
              <a:rPr lang="es-GT" dirty="0" smtClean="0"/>
              <a:t> mi  Guatemala 2032.</a:t>
            </a:r>
            <a:endParaRPr lang="es-GT" dirty="0"/>
          </a:p>
        </p:txBody>
      </p:sp>
      <p:pic>
        <p:nvPicPr>
          <p:cNvPr id="3" name="2 Imagen" descr="descarga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2" y="3370217"/>
            <a:ext cx="3675018" cy="2664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3 Imagen" descr="descarg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57" y="2380705"/>
            <a:ext cx="3732169" cy="28444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Desnutrición durante el embarazo </a:t>
            </a:r>
            <a:endParaRPr lang="es-GT" dirty="0"/>
          </a:p>
        </p:txBody>
      </p:sp>
      <p:pic>
        <p:nvPicPr>
          <p:cNvPr id="3" name="2 Imagen" descr="descarga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2094683"/>
            <a:ext cx="3108959" cy="3848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3 Imagen" descr="descarga (3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57" y="2419895"/>
            <a:ext cx="3905793" cy="2387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Nutrición </a:t>
            </a:r>
            <a:endParaRPr lang="es-GT" dirty="0"/>
          </a:p>
        </p:txBody>
      </p:sp>
      <p:pic>
        <p:nvPicPr>
          <p:cNvPr id="3" name="2 Imagen" descr="descarga (4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52" y="2254703"/>
            <a:ext cx="3089502" cy="29443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3 Imagen" descr="descarga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617" y="2201318"/>
            <a:ext cx="3644537" cy="2945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80</TotalTime>
  <Words>104</Words>
  <Application>Microsoft Office PowerPoint</Application>
  <PresentationFormat>Personalizado</PresentationFormat>
  <Paragraphs>12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Parallax</vt:lpstr>
      <vt:lpstr>Diapositiva 1</vt:lpstr>
      <vt:lpstr>Desnutrición por pobreza </vt:lpstr>
      <vt:lpstr>Diapositiva 3</vt:lpstr>
      <vt:lpstr>La desnutrición incrementa cada ves es más y con ello el trabajo infantil. Y son más las familias afectadas por no tener una economía estable y adecuada </vt:lpstr>
      <vt:lpstr>Diapositiva 5</vt:lpstr>
      <vt:lpstr>Erradicación del hambre extrema</vt:lpstr>
      <vt:lpstr>Programa Nacional de Desarrollo sostenible K’atun mi  Guatemala 2032.</vt:lpstr>
      <vt:lpstr>Desnutrición durante el embarazo </vt:lpstr>
      <vt:lpstr>Nutrición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Liceo Compu-Market</dc:creator>
  <cp:lastModifiedBy>Carlos</cp:lastModifiedBy>
  <cp:revision>10</cp:revision>
  <dcterms:created xsi:type="dcterms:W3CDTF">2019-08-15T18:05:01Z</dcterms:created>
  <dcterms:modified xsi:type="dcterms:W3CDTF">2019-08-18T01:35:22Z</dcterms:modified>
</cp:coreProperties>
</file>