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2" Type="http://schemas.openxmlformats.org/officeDocument/2006/relationships/font" Target="fonts/RobotoMonoMedium-boldItalic.fntdata"/><Relationship Id="rId9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b3fc27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b3fc27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b3fc273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5b3fc273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Title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Bullets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bullets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even more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slide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