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7"/>
  </p:notesMasterIdLst>
  <p:sldIdLst>
    <p:sldId id="256" r:id="rId2"/>
    <p:sldId id="260" r:id="rId3"/>
    <p:sldId id="277" r:id="rId4"/>
    <p:sldId id="262" r:id="rId5"/>
    <p:sldId id="275" r:id="rId6"/>
    <p:sldId id="265" r:id="rId7"/>
    <p:sldId id="264" r:id="rId8"/>
    <p:sldId id="271" r:id="rId9"/>
    <p:sldId id="276" r:id="rId10"/>
    <p:sldId id="269" r:id="rId11"/>
    <p:sldId id="272" r:id="rId12"/>
    <p:sldId id="273" r:id="rId13"/>
    <p:sldId id="274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514183954339349E-2"/>
          <c:y val="0.12049293290976423"/>
          <c:w val="0.94048581604566062"/>
          <c:h val="0.72937138927641565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0.628</c:v>
                </c:pt>
                <c:pt idx="1">
                  <c:v>0.621</c:v>
                </c:pt>
                <c:pt idx="2">
                  <c:v>0.61199999999999999</c:v>
                </c:pt>
                <c:pt idx="3">
                  <c:v>0.60299999999999998</c:v>
                </c:pt>
                <c:pt idx="4">
                  <c:v>0.59199999999999997</c:v>
                </c:pt>
                <c:pt idx="5">
                  <c:v>0.58499999999999996</c:v>
                </c:pt>
                <c:pt idx="6">
                  <c:v>0.57199999999999995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B2-417A-8415-A2EEE4A135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0196952"/>
        <c:axId val="390197936"/>
      </c:lineChart>
      <c:catAx>
        <c:axId val="390196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</a:t>
                </a:r>
                <a:r>
                  <a:rPr lang="en-US" baseline="0" dirty="0"/>
                  <a:t> Processors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197936"/>
        <c:crosses val="autoZero"/>
        <c:auto val="1"/>
        <c:lblAlgn val="ctr"/>
        <c:lblOffset val="100"/>
        <c:noMultiLvlLbl val="0"/>
      </c:catAx>
      <c:valAx>
        <c:axId val="390197936"/>
        <c:scaling>
          <c:orientation val="minMax"/>
          <c:max val="0.66000000000000014"/>
          <c:min val="0.53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196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597F9-0534-4BD2-8E8E-D16FC1FDA94D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8C120-6B75-47B3-B79E-5A7F082AE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5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6DC2-3BDC-4EAE-8C2B-95F70D72174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5FE5-ADE2-47FB-9CDB-AB87D194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6DC2-3BDC-4EAE-8C2B-95F70D72174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5FE5-ADE2-47FB-9CDB-AB87D194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1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6DC2-3BDC-4EAE-8C2B-95F70D72174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5FE5-ADE2-47FB-9CDB-AB87D194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36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6DC2-3BDC-4EAE-8C2B-95F70D72174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5FE5-ADE2-47FB-9CDB-AB87D1945D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3405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6DC2-3BDC-4EAE-8C2B-95F70D72174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5FE5-ADE2-47FB-9CDB-AB87D194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80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6DC2-3BDC-4EAE-8C2B-95F70D72174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5FE5-ADE2-47FB-9CDB-AB87D194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77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6DC2-3BDC-4EAE-8C2B-95F70D72174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5FE5-ADE2-47FB-9CDB-AB87D194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99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6DC2-3BDC-4EAE-8C2B-95F70D72174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5FE5-ADE2-47FB-9CDB-AB87D194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59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6DC2-3BDC-4EAE-8C2B-95F70D72174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5FE5-ADE2-47FB-9CDB-AB87D194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4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6DC2-3BDC-4EAE-8C2B-95F70D72174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5FE5-ADE2-47FB-9CDB-AB87D194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3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6DC2-3BDC-4EAE-8C2B-95F70D72174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5FE5-ADE2-47FB-9CDB-AB87D194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6DC2-3BDC-4EAE-8C2B-95F70D72174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5FE5-ADE2-47FB-9CDB-AB87D194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1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6DC2-3BDC-4EAE-8C2B-95F70D72174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5FE5-ADE2-47FB-9CDB-AB87D194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6DC2-3BDC-4EAE-8C2B-95F70D72174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5FE5-ADE2-47FB-9CDB-AB87D194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9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6DC2-3BDC-4EAE-8C2B-95F70D72174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5FE5-ADE2-47FB-9CDB-AB87D194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0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6DC2-3BDC-4EAE-8C2B-95F70D72174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5FE5-ADE2-47FB-9CDB-AB87D194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6DC2-3BDC-4EAE-8C2B-95F70D72174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5FE5-ADE2-47FB-9CDB-AB87D194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7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F56DC2-3BDC-4EAE-8C2B-95F70D72174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F5FE5-ADE2-47FB-9CDB-AB87D194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56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609600"/>
            <a:ext cx="8574622" cy="2419927"/>
          </a:xfrm>
        </p:spPr>
        <p:txBody>
          <a:bodyPr/>
          <a:lstStyle/>
          <a:p>
            <a:pPr algn="ctr"/>
            <a:r>
              <a:rPr lang="en-US" dirty="0"/>
              <a:t>CSC 447 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2229042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3600" b="1" dirty="0" err="1"/>
              <a:t>Wissam</a:t>
            </a:r>
            <a:r>
              <a:rPr lang="en-US" sz="3600" b="1" dirty="0"/>
              <a:t> </a:t>
            </a:r>
            <a:r>
              <a:rPr lang="en-US" sz="3600" b="1" dirty="0" err="1"/>
              <a:t>Merhi</a:t>
            </a:r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r>
              <a:rPr lang="en-US" sz="3600" b="1" dirty="0"/>
              <a:t>Carl Daou</a:t>
            </a:r>
          </a:p>
          <a:p>
            <a:pPr algn="ctr"/>
            <a:endParaRPr lang="en-US" sz="3600" b="1" dirty="0"/>
          </a:p>
          <a:p>
            <a:pPr algn="ctr"/>
            <a:r>
              <a:rPr lang="en-US" sz="2900" b="1" dirty="0"/>
              <a:t>Spring 2020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36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2945" y="803564"/>
            <a:ext cx="1029854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Parallel  Part Starts Here</a:t>
            </a:r>
          </a:p>
          <a:p>
            <a:pPr algn="ctr"/>
            <a:endParaRPr lang="en-US" sz="2000" dirty="0"/>
          </a:p>
          <a:p>
            <a:endParaRPr lang="en-US" dirty="0"/>
          </a:p>
          <a:p>
            <a:pPr marL="342900" indent="-342900">
              <a:buAutoNum type="arabicPlain"/>
            </a:pPr>
            <a:r>
              <a:rPr lang="en-US" i="1" dirty="0"/>
              <a:t>for each day less than </a:t>
            </a:r>
            <a:r>
              <a:rPr lang="en-US" i="1" dirty="0" err="1"/>
              <a:t>MaxDays</a:t>
            </a:r>
            <a:r>
              <a:rPr lang="en-US" i="1" dirty="0"/>
              <a:t> (we specify </a:t>
            </a:r>
            <a:r>
              <a:rPr lang="en-US" i="1" dirty="0" err="1"/>
              <a:t>MaxDays</a:t>
            </a:r>
            <a:r>
              <a:rPr lang="en-US" i="1" dirty="0"/>
              <a:t>)</a:t>
            </a:r>
          </a:p>
          <a:p>
            <a:pPr marL="342900" indent="-342900">
              <a:buAutoNum type="arabicPlain"/>
            </a:pPr>
            <a:endParaRPr lang="en-US" dirty="0"/>
          </a:p>
          <a:p>
            <a:pPr marL="342900" indent="-342900">
              <a:buAutoNum type="arabicPlain" startAt="2"/>
            </a:pPr>
            <a:r>
              <a:rPr lang="en-US" i="1" dirty="0"/>
              <a:t>     //checking and looping over all societies</a:t>
            </a:r>
          </a:p>
          <a:p>
            <a:pPr marL="342900" indent="-342900">
              <a:buAutoNum type="arabicPlain" startAt="2"/>
            </a:pPr>
            <a:endParaRPr lang="en-US" dirty="0"/>
          </a:p>
          <a:p>
            <a:pPr marL="342900" indent="-342900">
              <a:buAutoNum type="arabicPlain" startAt="3"/>
            </a:pPr>
            <a:r>
              <a:rPr lang="en-US" i="1" dirty="0"/>
              <a:t>         //Looping over  person p1 in the society</a:t>
            </a:r>
          </a:p>
          <a:p>
            <a:pPr marL="342900" indent="-342900">
              <a:buAutoNum type="arabicPlain" startAt="3"/>
            </a:pPr>
            <a:endParaRPr lang="en-US" dirty="0"/>
          </a:p>
          <a:p>
            <a:pPr marL="342900" indent="-342900">
              <a:buAutoNum type="arabicPlain" startAt="4"/>
            </a:pPr>
            <a:r>
              <a:rPr lang="en-US" i="1" dirty="0"/>
              <a:t>                  for each person p2 in that society</a:t>
            </a:r>
          </a:p>
          <a:p>
            <a:endParaRPr lang="en-US" dirty="0"/>
          </a:p>
          <a:p>
            <a:pPr marL="342900" indent="-342900">
              <a:buAutoNum type="arabicPlain" startAt="5"/>
            </a:pPr>
            <a:r>
              <a:rPr lang="en-US" i="1" dirty="0"/>
              <a:t>                             check if p1 and p2 are in the same radius </a:t>
            </a:r>
          </a:p>
          <a:p>
            <a:pPr marL="342900" indent="-342900">
              <a:buAutoNum type="arabicPlain" startAt="5"/>
            </a:pPr>
            <a:endParaRPr lang="en-US" i="1" dirty="0"/>
          </a:p>
          <a:p>
            <a:pPr marL="342900" indent="-342900">
              <a:buAutoNum type="arabicPlain" startAt="5"/>
            </a:pPr>
            <a:endParaRPr lang="en-US" dirty="0"/>
          </a:p>
          <a:p>
            <a:r>
              <a:rPr lang="en-US" i="1" dirty="0"/>
              <a:t>6                                              check if the person gets the disease based on the probability  </a:t>
            </a:r>
            <a:endParaRPr lang="en-US" dirty="0"/>
          </a:p>
          <a:p>
            <a:r>
              <a:rPr lang="en-US" dirty="0"/>
              <a:t> 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801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3018" y="655782"/>
            <a:ext cx="99013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Take a Deeper Look</a:t>
            </a:r>
          </a:p>
          <a:p>
            <a:pPr algn="ctr"/>
            <a:endParaRPr lang="en-US" sz="2000" dirty="0"/>
          </a:p>
          <a:p>
            <a:r>
              <a:rPr lang="en-US" sz="2000" dirty="0"/>
              <a:t>In our implementation instead of dividing the array of each society among different processors so each processor can have its “own sub-arrays” we followed another  technique: </a:t>
            </a:r>
          </a:p>
          <a:p>
            <a:endParaRPr lang="en-US" sz="2000" dirty="0"/>
          </a:p>
          <a:p>
            <a:r>
              <a:rPr lang="en-US" sz="2000" dirty="0"/>
              <a:t>We know that each society have 1000 individuals and we need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Compare individual 1 with individual 2 which is done by p0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Compare individual 1 with individual 3  which is done by p1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Compare individual 1 with individual 4  which is done by p2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508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2109" y="868218"/>
            <a:ext cx="99013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other words, instead of assigning to each processor a certain part of the society array, we “globalized” the array.</a:t>
            </a:r>
          </a:p>
          <a:p>
            <a:endParaRPr lang="en-US" dirty="0"/>
          </a:p>
          <a:p>
            <a:r>
              <a:rPr lang="en-US" dirty="0"/>
              <a:t>Take for example the Prime Number problem as example:</a:t>
            </a:r>
          </a:p>
          <a:p>
            <a:r>
              <a:rPr lang="en-US" dirty="0"/>
              <a:t>Lets say we start from number 3:</a:t>
            </a:r>
          </a:p>
          <a:p>
            <a:endParaRPr lang="en-US" dirty="0"/>
          </a:p>
          <a:p>
            <a:pPr algn="ctr"/>
            <a:r>
              <a:rPr lang="en-US" dirty="0"/>
              <a:t>P0 check for number 3</a:t>
            </a:r>
          </a:p>
          <a:p>
            <a:pPr algn="ctr"/>
            <a:r>
              <a:rPr lang="en-US" dirty="0"/>
              <a:t>P1 check for number 4</a:t>
            </a:r>
          </a:p>
          <a:p>
            <a:pPr algn="ctr"/>
            <a:r>
              <a:rPr lang="en-US" dirty="0"/>
              <a:t>P2 check for number 5 </a:t>
            </a:r>
          </a:p>
          <a:p>
            <a:pPr algn="ctr"/>
            <a:r>
              <a:rPr lang="en-US" dirty="0"/>
              <a:t>P3 check for number 6</a:t>
            </a:r>
          </a:p>
          <a:p>
            <a:pPr algn="ctr"/>
            <a:r>
              <a:rPr lang="en-US" dirty="0"/>
              <a:t>P0 check for number 7</a:t>
            </a:r>
          </a:p>
          <a:p>
            <a:pPr algn="ctr"/>
            <a:r>
              <a:rPr lang="en-US" dirty="0"/>
              <a:t>P1 check for number 8</a:t>
            </a:r>
          </a:p>
          <a:p>
            <a:pPr algn="ctr"/>
            <a:r>
              <a:rPr lang="en-US" dirty="0"/>
              <a:t>P2 check for number 9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  <a:p>
            <a:pPr algn="ctr"/>
            <a:endParaRPr lang="en-US" dirty="0"/>
          </a:p>
          <a:p>
            <a:r>
              <a:rPr lang="en-US" dirty="0"/>
              <a:t>The global array reduces the time required for message passing between processors, however it increases the global memory access which itself increases time used.</a:t>
            </a:r>
          </a:p>
        </p:txBody>
      </p:sp>
    </p:spTree>
    <p:extLst>
      <p:ext uri="{BB962C8B-B14F-4D97-AF65-F5344CB8AC3E}">
        <p14:creationId xmlns:p14="http://schemas.microsoft.com/office/powerpoint/2010/main" val="358062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80DB76-BA0F-48CE-AC21-B8530B1BB12A}"/>
              </a:ext>
            </a:extLst>
          </p:cNvPr>
          <p:cNvSpPr txBox="1"/>
          <p:nvPr/>
        </p:nvSpPr>
        <p:spPr>
          <a:xfrm>
            <a:off x="1648047" y="297712"/>
            <a:ext cx="7623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Results</a:t>
            </a:r>
            <a:r>
              <a:rPr lang="en-US" dirty="0"/>
              <a:t>: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2606885-9C46-4841-A0D4-6375DB722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2221776"/>
              </p:ext>
            </p:extLst>
          </p:nvPr>
        </p:nvGraphicFramePr>
        <p:xfrm>
          <a:off x="1371600" y="719666"/>
          <a:ext cx="8283944" cy="5310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6289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2545" y="766618"/>
            <a:ext cx="86360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Optimization</a:t>
            </a:r>
          </a:p>
          <a:p>
            <a:pPr algn="ctr"/>
            <a:endParaRPr lang="en-US" sz="2000" dirty="0"/>
          </a:p>
          <a:p>
            <a:r>
              <a:rPr lang="en-US" dirty="0"/>
              <a:t>Our code can probably have a better running time. </a:t>
            </a:r>
          </a:p>
          <a:p>
            <a:endParaRPr lang="en-US" dirty="0"/>
          </a:p>
          <a:p>
            <a:r>
              <a:rPr lang="en-US" dirty="0"/>
              <a:t>In each society we  split the individuals among the available processors.  Each processor will almost have the same number of tasks as discussed previously. I might differ in some case:</a:t>
            </a:r>
          </a:p>
          <a:p>
            <a:r>
              <a:rPr lang="en-US" dirty="0"/>
              <a:t>For example: Imagine P1 found 10 people  that are not infected by the disease and P2 only found 5 persons that are not infected. (small difference)</a:t>
            </a:r>
          </a:p>
          <a:p>
            <a:endParaRPr lang="en-US" dirty="0"/>
          </a:p>
          <a:p>
            <a:r>
              <a:rPr lang="en-US" sz="2000" dirty="0"/>
              <a:t>Since tasks here can’t be subdivided into relatively big chunks of tasks it is hard to redistribute tasks.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5999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8509" y="683491"/>
            <a:ext cx="88761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Future  Work</a:t>
            </a:r>
          </a:p>
          <a:p>
            <a:pPr algn="ctr"/>
            <a:endParaRPr lang="en-US" sz="2000" dirty="0"/>
          </a:p>
          <a:p>
            <a:r>
              <a:rPr lang="en-US" sz="2000" dirty="0"/>
              <a:t>We may assign to each individual a society ID, so we could be able to swap individual among societies hence creating more movement.</a:t>
            </a:r>
          </a:p>
          <a:p>
            <a:endParaRPr lang="en-US" sz="2000" dirty="0"/>
          </a:p>
          <a:p>
            <a:r>
              <a:rPr lang="en-US" sz="2000" dirty="0"/>
              <a:t>We may also limit the movement of individuals in the society to better represent how people actually move around in a society (it is not random)</a:t>
            </a:r>
          </a:p>
          <a:p>
            <a:endParaRPr lang="en-US" sz="2000" dirty="0"/>
          </a:p>
          <a:p>
            <a:r>
              <a:rPr lang="en-US" sz="2000" dirty="0"/>
              <a:t>Subdividing the days into hours or even smaller units of time might help in achieving better real world accuracy</a:t>
            </a:r>
          </a:p>
          <a:p>
            <a:endParaRPr lang="en-US" sz="2000" dirty="0"/>
          </a:p>
          <a:p>
            <a:r>
              <a:rPr lang="en-US" sz="2000" dirty="0"/>
              <a:t>Checking whether the global array approach saves time over the sub array message passing approach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689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560" y="1426481"/>
            <a:ext cx="104463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Problem Description: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Our problem focuses on the spread of a virus in a certain society.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We used  computation to simulate the possible actions and reactions of people to the situation with different variables, and see how the situation is affected by a chance in those variables.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It is possible then to simulate a group of societies interacting in multiple ways and reacting to the outbreak, and that is surely going to tell us more about the nature of the disease.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7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6219" y="2974207"/>
            <a:ext cx="9240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Previous Approaches</a:t>
            </a:r>
          </a:p>
        </p:txBody>
      </p:sp>
    </p:spTree>
    <p:extLst>
      <p:ext uri="{BB962C8B-B14F-4D97-AF65-F5344CB8AC3E}">
        <p14:creationId xmlns:p14="http://schemas.microsoft.com/office/powerpoint/2010/main" val="106529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sz="1800" dirty="0"/>
            </a:br>
            <a:r>
              <a:rPr lang="en-US" sz="1800" dirty="0"/>
              <a:t>Our Approach On The Problem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We have a certain number of individuals and societies that can be extended.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In each society:</a:t>
            </a:r>
          </a:p>
          <a:p>
            <a:r>
              <a:rPr lang="en-US" dirty="0"/>
              <a:t> there is a certain number of individuals</a:t>
            </a:r>
          </a:p>
          <a:p>
            <a:r>
              <a:rPr lang="en-US" dirty="0"/>
              <a:t>A certain number of infected people </a:t>
            </a:r>
          </a:p>
          <a:p>
            <a:r>
              <a:rPr lang="en-US" dirty="0"/>
              <a:t>A certain chance of getting the disease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Individuals are objects and have a location in the </a:t>
            </a:r>
            <a:r>
              <a:rPr lang="en-US" dirty="0" err="1"/>
              <a:t>xy</a:t>
            </a:r>
            <a:r>
              <a:rPr lang="en-US" dirty="0"/>
              <a:t>-plane </a:t>
            </a:r>
          </a:p>
          <a:p>
            <a:r>
              <a:rPr lang="en-US" dirty="0"/>
              <a:t>X coordinate</a:t>
            </a:r>
          </a:p>
          <a:p>
            <a:r>
              <a:rPr lang="en-US" dirty="0"/>
              <a:t>Y coordinate </a:t>
            </a:r>
          </a:p>
          <a:p>
            <a:r>
              <a:rPr lang="en-US" dirty="0"/>
              <a:t>Boolean disease tells us if an individual has the disease or not.</a:t>
            </a:r>
          </a:p>
        </p:txBody>
      </p:sp>
    </p:spTree>
    <p:extLst>
      <p:ext uri="{BB962C8B-B14F-4D97-AF65-F5344CB8AC3E}">
        <p14:creationId xmlns:p14="http://schemas.microsoft.com/office/powerpoint/2010/main" val="1436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23EDBDC-ECB9-47DD-A08B-73513AB27052}"/>
              </a:ext>
            </a:extLst>
          </p:cNvPr>
          <p:cNvSpPr txBox="1"/>
          <p:nvPr/>
        </p:nvSpPr>
        <p:spPr>
          <a:xfrm>
            <a:off x="1300006" y="2678993"/>
            <a:ext cx="10250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Initializing each society :</a:t>
            </a:r>
          </a:p>
          <a:p>
            <a:endParaRPr lang="en-US" dirty="0"/>
          </a:p>
          <a:p>
            <a:r>
              <a:rPr lang="en-US" dirty="0"/>
              <a:t>0 people infected to start with</a:t>
            </a:r>
          </a:p>
          <a:p>
            <a:r>
              <a:rPr lang="en-US" dirty="0"/>
              <a:t>a population of 1000</a:t>
            </a:r>
          </a:p>
          <a:p>
            <a:r>
              <a:rPr lang="en-US" dirty="0"/>
              <a:t>a random chance of someone in the society to get infected (depending on hypothetical hygiene levels)</a:t>
            </a:r>
          </a:p>
        </p:txBody>
      </p:sp>
    </p:spTree>
    <p:extLst>
      <p:ext uri="{BB962C8B-B14F-4D97-AF65-F5344CB8AC3E}">
        <p14:creationId xmlns:p14="http://schemas.microsoft.com/office/powerpoint/2010/main" val="385102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0458" y="2153704"/>
            <a:ext cx="99106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created a Boolean method “isInRadius” </a:t>
            </a:r>
          </a:p>
          <a:p>
            <a:r>
              <a:rPr lang="en-US" dirty="0"/>
              <a:t>Input:  2 individuals; check their coordinates and calculates the distance between them.</a:t>
            </a:r>
          </a:p>
          <a:p>
            <a:endParaRPr lang="en-US" dirty="0"/>
          </a:p>
          <a:p>
            <a:r>
              <a:rPr lang="en-US" dirty="0"/>
              <a:t>The distance is according to the calculation below:</a:t>
            </a:r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B854D-EFE0-4243-BEF6-3E07DE720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94" y="4065908"/>
            <a:ext cx="4381612" cy="20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1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963" y="2215561"/>
            <a:ext cx="100861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We created another Boolean method “</a:t>
            </a:r>
            <a:r>
              <a:rPr lang="en-US" dirty="0" err="1"/>
              <a:t>getDisease</a:t>
            </a:r>
            <a:r>
              <a:rPr lang="en-US" dirty="0"/>
              <a:t>”</a:t>
            </a:r>
          </a:p>
          <a:p>
            <a:r>
              <a:rPr lang="en-US" dirty="0"/>
              <a:t> Input: the individual and the chance whether he will get infected or not.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6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7336" y="2261936"/>
            <a:ext cx="100953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We created a method “randomizeLocation” to give random x and y coordinate to individuals.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	</a:t>
            </a:r>
          </a:p>
          <a:p>
            <a:r>
              <a:rPr lang="en-US" dirty="0">
                <a:solidFill>
                  <a:srgbClr val="FFFF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31650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CC4EE-2A16-4C1C-9D4A-93701B3AC52A}"/>
              </a:ext>
            </a:extLst>
          </p:cNvPr>
          <p:cNvSpPr txBox="1"/>
          <p:nvPr/>
        </p:nvSpPr>
        <p:spPr>
          <a:xfrm>
            <a:off x="2040376" y="2299960"/>
            <a:ext cx="9994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		</a:t>
            </a:r>
          </a:p>
          <a:p>
            <a:r>
              <a:rPr lang="en-US" dirty="0">
                <a:solidFill>
                  <a:srgbClr val="FFFF00"/>
                </a:solidFill>
              </a:rPr>
              <a:t>	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7287E6-46F1-437B-987B-E9628B6BB3C1}"/>
              </a:ext>
            </a:extLst>
          </p:cNvPr>
          <p:cNvSpPr txBox="1"/>
          <p:nvPr/>
        </p:nvSpPr>
        <p:spPr>
          <a:xfrm>
            <a:off x="3980270" y="2853958"/>
            <a:ext cx="728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added individuals to each society</a:t>
            </a:r>
          </a:p>
        </p:txBody>
      </p:sp>
    </p:spTree>
    <p:extLst>
      <p:ext uri="{BB962C8B-B14F-4D97-AF65-F5344CB8AC3E}">
        <p14:creationId xmlns:p14="http://schemas.microsoft.com/office/powerpoint/2010/main" val="118782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460</TotalTime>
  <Words>733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CSC 447  Project Presentation</vt:lpstr>
      <vt:lpstr>PowerPoint Presentation</vt:lpstr>
      <vt:lpstr>PowerPoint Presentation</vt:lpstr>
      <vt:lpstr> Our Approach On The Problem  We have a certain number of individuals and societies that can be extended.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447  Project Presentation</dc:title>
  <dc:creator>carl antoine Daou</dc:creator>
  <cp:lastModifiedBy>walid merhi</cp:lastModifiedBy>
  <cp:revision>36</cp:revision>
  <dcterms:created xsi:type="dcterms:W3CDTF">2020-05-08T08:55:25Z</dcterms:created>
  <dcterms:modified xsi:type="dcterms:W3CDTF">2020-05-12T11:47:37Z</dcterms:modified>
</cp:coreProperties>
</file>