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9649" autoAdjust="0"/>
  </p:normalViewPr>
  <p:slideViewPr>
    <p:cSldViewPr>
      <p:cViewPr varScale="1">
        <p:scale>
          <a:sx n="73" d="100"/>
          <a:sy n="73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82ED0-F994-48CD-8988-DD31D2FD0014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7A2AC-D880-4158-8F69-D8232A92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6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7A2AC-D880-4158-8F69-D8232A92E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E5CE-3061-4041-A16B-C10C508395A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F3E-049D-4B01-A256-F53DC44D7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E5CE-3061-4041-A16B-C10C508395A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F3E-049D-4B01-A256-F53DC44D7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E5CE-3061-4041-A16B-C10C508395A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F3E-049D-4B01-A256-F53DC44D7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E5CE-3061-4041-A16B-C10C508395A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F3E-049D-4B01-A256-F53DC44D7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E5CE-3061-4041-A16B-C10C508395A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F3E-049D-4B01-A256-F53DC44D7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E5CE-3061-4041-A16B-C10C508395A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F3E-049D-4B01-A256-F53DC44D7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E5CE-3061-4041-A16B-C10C508395A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F3E-049D-4B01-A256-F53DC44D7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E5CE-3061-4041-A16B-C10C508395A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F3E-049D-4B01-A256-F53DC44D7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E5CE-3061-4041-A16B-C10C508395A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F3E-049D-4B01-A256-F53DC44D7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E5CE-3061-4041-A16B-C10C508395A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1F3E-049D-4B01-A256-F53DC44D7F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E5CE-3061-4041-A16B-C10C508395A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01F3E-049D-4B01-A256-F53DC44D7F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BE01F3E-049D-4B01-A256-F53DC44D7F5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E52E5CE-3061-4041-A16B-C10C508395AB}" type="datetimeFigureOut">
              <a:rPr lang="en-US" smtClean="0"/>
              <a:t>4/29/2014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Landing Solutions for a Rocket in a Two-Body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2014 · Honors</a:t>
            </a:r>
          </a:p>
          <a:p>
            <a:r>
              <a:rPr lang="en-US" dirty="0" smtClean="0"/>
              <a:t>Professor Thorp ·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&amp;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Conduct a parameter study to:</a:t>
            </a:r>
          </a:p>
          <a:p>
            <a:pPr lvl="1"/>
            <a:r>
              <a:rPr lang="en-US" sz="2600" dirty="0"/>
              <a:t>i</a:t>
            </a:r>
            <a:r>
              <a:rPr lang="en-US" sz="2600" dirty="0" smtClean="0"/>
              <a:t>dentify the relationships between parameters in </a:t>
            </a:r>
            <a:r>
              <a:rPr lang="en-US" sz="2600" dirty="0" smtClean="0"/>
              <a:t>a mathematical </a:t>
            </a:r>
            <a:r>
              <a:rPr lang="en-US" sz="2600" dirty="0" smtClean="0"/>
              <a:t>model.</a:t>
            </a:r>
          </a:p>
          <a:p>
            <a:pPr lvl="1"/>
            <a:r>
              <a:rPr lang="en-US" sz="2600" dirty="0" smtClean="0"/>
              <a:t>Investigate the reliability of curve fitting numerical </a:t>
            </a:r>
            <a:r>
              <a:rPr lang="en-US" sz="2600" dirty="0" smtClean="0"/>
              <a:t>landing solutions </a:t>
            </a:r>
            <a:r>
              <a:rPr lang="en-US" sz="2600" dirty="0" smtClean="0"/>
              <a:t>from the model (e.g. y=f(x)). </a:t>
            </a:r>
          </a:p>
        </p:txBody>
      </p:sp>
      <p:pic>
        <p:nvPicPr>
          <p:cNvPr id="6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6" y="1767797"/>
            <a:ext cx="3420687" cy="4127269"/>
          </a:xfrm>
          <a:ln>
            <a:solidFill>
              <a:schemeClr val="tx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72291" y="6019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Edwards, C. Henry, and David E. Penney. </a:t>
            </a:r>
            <a:r>
              <a:rPr lang="en-US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Differential Equations &amp; Boundary Value 	Problems Computing and Modeling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4th ed. Upper Saddle River: Pearson 	Custom, 	2008. Print.</a:t>
            </a:r>
          </a:p>
          <a:p>
            <a:pPr marL="0" indent="0">
              <a:buNone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smtClean="0"/>
              <a:t>Methods &amp;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Advantages of numerical methods:</a:t>
            </a:r>
            <a:endParaRPr lang="en-US" sz="2800" dirty="0" smtClean="0"/>
          </a:p>
          <a:p>
            <a:pPr lvl="1"/>
            <a:r>
              <a:rPr lang="en-US" sz="2400" dirty="0" smtClean="0"/>
              <a:t>Provide an alternative for solving non-linear ODEs.</a:t>
            </a:r>
          </a:p>
          <a:p>
            <a:pPr lvl="1"/>
            <a:r>
              <a:rPr lang="en-US" sz="2400" dirty="0" smtClean="0"/>
              <a:t>Easily implemented as a computer program.</a:t>
            </a:r>
          </a:p>
          <a:p>
            <a:pPr lvl="1"/>
            <a:r>
              <a:rPr lang="en-US" sz="2400" dirty="0" smtClean="0"/>
              <a:t>Commonly found in industry (aerospace &amp; finance).</a:t>
            </a:r>
          </a:p>
          <a:p>
            <a:r>
              <a:rPr lang="en-US" sz="2800" dirty="0" smtClean="0"/>
              <a:t>Our numerical methods:</a:t>
            </a:r>
            <a:endParaRPr lang="en-US" sz="2800" dirty="0" smtClean="0"/>
          </a:p>
          <a:p>
            <a:pPr lvl="1"/>
            <a:r>
              <a:rPr lang="en-US" sz="2400" dirty="0" smtClean="0"/>
              <a:t>The Euler method</a:t>
            </a:r>
          </a:p>
          <a:p>
            <a:pPr lvl="1"/>
            <a:r>
              <a:rPr lang="en-US" sz="2400" dirty="0" smtClean="0"/>
              <a:t>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Order Runge-Kutta</a:t>
            </a:r>
            <a:r>
              <a:rPr lang="en-US" sz="2400" dirty="0" smtClean="0"/>
              <a:t>.</a:t>
            </a:r>
          </a:p>
          <a:p>
            <a:r>
              <a:rPr lang="en-US" sz="2600" dirty="0" smtClean="0"/>
              <a:t> Using the C++ programming language we:</a:t>
            </a:r>
          </a:p>
          <a:p>
            <a:pPr lvl="1"/>
            <a:r>
              <a:rPr lang="en-US" sz="2600" dirty="0"/>
              <a:t>Added additional code to handle systems of equations.</a:t>
            </a:r>
          </a:p>
          <a:p>
            <a:pPr lvl="1"/>
            <a:r>
              <a:rPr lang="en-US" sz="2600" dirty="0"/>
              <a:t>Reduced trial times and human input error.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155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&amp; Parameter </a:t>
            </a:r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Case Study</a:t>
            </a:r>
          </a:p>
          <a:p>
            <a:pPr lvl="1"/>
            <a:r>
              <a:rPr lang="en-US" sz="2400" dirty="0"/>
              <a:t>Used a 2</a:t>
            </a:r>
            <a:r>
              <a:rPr lang="en-US" sz="2400" baseline="30000" dirty="0"/>
              <a:t>nd</a:t>
            </a:r>
            <a:r>
              <a:rPr lang="en-US" sz="2400" dirty="0"/>
              <a:t> order non-linear ODE.</a:t>
            </a:r>
          </a:p>
          <a:p>
            <a:pPr lvl="1"/>
            <a:r>
              <a:rPr lang="en-US" sz="2400" dirty="0"/>
              <a:t>Validated the RK4 integrator using the expected case study values.</a:t>
            </a:r>
          </a:p>
          <a:p>
            <a:r>
              <a:rPr lang="en-US" sz="2800" dirty="0" smtClean="0"/>
              <a:t>Parameter Study</a:t>
            </a:r>
          </a:p>
          <a:p>
            <a:pPr lvl="1"/>
            <a:r>
              <a:rPr lang="en-US" sz="2400" dirty="0" smtClean="0"/>
              <a:t>Collected </a:t>
            </a:r>
            <a:r>
              <a:rPr lang="en-US" sz="2400" dirty="0" smtClean="0"/>
              <a:t>21 data </a:t>
            </a:r>
            <a:r>
              <a:rPr lang="en-US" sz="2400" dirty="0" smtClean="0"/>
              <a:t>points.</a:t>
            </a:r>
            <a:endParaRPr lang="en-US" sz="2400" dirty="0" smtClean="0"/>
          </a:p>
          <a:p>
            <a:pPr lvl="1"/>
            <a:r>
              <a:rPr lang="en-US" sz="2400" dirty="0" smtClean="0"/>
              <a:t>Plotted the points and applied a quadratic fit to the data set using Microsoft Excel.</a:t>
            </a:r>
          </a:p>
          <a:p>
            <a:pPr lvl="1"/>
            <a:r>
              <a:rPr lang="en-US" sz="2400" dirty="0" smtClean="0"/>
              <a:t>Interpolated 6 points and extrapolated 8 points.</a:t>
            </a:r>
          </a:p>
          <a:p>
            <a:pPr lvl="1"/>
            <a:r>
              <a:rPr lang="en-US" sz="2400" dirty="0" smtClean="0"/>
              <a:t>Drew </a:t>
            </a:r>
            <a:r>
              <a:rPr lang="en-US" sz="2400" dirty="0" smtClean="0"/>
              <a:t>conclusions based on metrics such as percent error.</a:t>
            </a:r>
          </a:p>
          <a:p>
            <a:pPr lvl="1"/>
            <a:r>
              <a:rPr lang="en-US" sz="2400" dirty="0" smtClean="0"/>
              <a:t>Extrapolated using different curve fits.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7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Future Investigations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Identified the conditions needed to obtain reliable curve fits.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technique </a:t>
            </a:r>
            <a:r>
              <a:rPr lang="en-US" dirty="0" smtClean="0"/>
              <a:t>can be used for non-aerospace models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project r</a:t>
            </a:r>
            <a:r>
              <a:rPr lang="en-US" dirty="0" smtClean="0"/>
              <a:t>eceived positive feedback from academia and industry.</a:t>
            </a:r>
          </a:p>
          <a:p>
            <a:pPr marL="114300" indent="0">
              <a:buNone/>
            </a:pPr>
            <a:r>
              <a:rPr lang="en-US" sz="2800" dirty="0" smtClean="0"/>
              <a:t>Future Investigations</a:t>
            </a:r>
            <a:endParaRPr lang="en-US" sz="2800" dirty="0" smtClean="0"/>
          </a:p>
          <a:p>
            <a:r>
              <a:rPr lang="en-US" dirty="0"/>
              <a:t>Implement more complex numerical methods.</a:t>
            </a:r>
          </a:p>
          <a:p>
            <a:r>
              <a:rPr lang="en-US" dirty="0"/>
              <a:t>Develop a more complex aerospace model by introducing the following parameters.</a:t>
            </a:r>
          </a:p>
          <a:p>
            <a:pPr lvl="1"/>
            <a:r>
              <a:rPr lang="en-US" dirty="0"/>
              <a:t>Drag using standard atmosphere data at multiple altitudes.</a:t>
            </a:r>
          </a:p>
          <a:p>
            <a:pPr lvl="1"/>
            <a:r>
              <a:rPr lang="en-US" dirty="0"/>
              <a:t>Mass reduction due to fuel burn.</a:t>
            </a:r>
          </a:p>
          <a:p>
            <a:pPr lvl="1"/>
            <a:r>
              <a:rPr lang="en-US" dirty="0"/>
              <a:t>Drag and mass reduction from rocket staging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239</TotalTime>
  <Words>289</Words>
  <Application>Microsoft Office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Predicting Landing Solutions for a Rocket in a Two-Body System</vt:lpstr>
      <vt:lpstr>Overview &amp; The Model</vt:lpstr>
      <vt:lpstr>Numerical Methods &amp; C++</vt:lpstr>
      <vt:lpstr>Case Study &amp; Parameter Study</vt:lpstr>
      <vt:lpstr>Results &amp; Future Investigations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Landing Solutions for a Rocket in a Two-Body System</dc:title>
  <dc:creator>Carl De Vries</dc:creator>
  <cp:lastModifiedBy>Carl De Vries</cp:lastModifiedBy>
  <cp:revision>17</cp:revision>
  <dcterms:created xsi:type="dcterms:W3CDTF">2014-04-28T21:15:44Z</dcterms:created>
  <dcterms:modified xsi:type="dcterms:W3CDTF">2014-04-29T22:36:33Z</dcterms:modified>
</cp:coreProperties>
</file>