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F034-05FB-E545-8AAD-B7A3DA8F3ADB}" type="datetimeFigureOut">
              <a:rPr lang="en-US" smtClean="0"/>
              <a:t>16-12-24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F5B7-B3A3-0946-B08E-4E62A4F9D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5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F034-05FB-E545-8AAD-B7A3DA8F3ADB}" type="datetimeFigureOut">
              <a:rPr lang="en-US" smtClean="0"/>
              <a:t>16-12-24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F5B7-B3A3-0946-B08E-4E62A4F9D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2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F034-05FB-E545-8AAD-B7A3DA8F3ADB}" type="datetimeFigureOut">
              <a:rPr lang="en-US" smtClean="0"/>
              <a:t>16-12-24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F5B7-B3A3-0946-B08E-4E62A4F9D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F034-05FB-E545-8AAD-B7A3DA8F3ADB}" type="datetimeFigureOut">
              <a:rPr lang="en-US" smtClean="0"/>
              <a:t>16-12-24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F5B7-B3A3-0946-B08E-4E62A4F9D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7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F034-05FB-E545-8AAD-B7A3DA8F3ADB}" type="datetimeFigureOut">
              <a:rPr lang="en-US" smtClean="0"/>
              <a:t>16-12-24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F5B7-B3A3-0946-B08E-4E62A4F9D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F034-05FB-E545-8AAD-B7A3DA8F3ADB}" type="datetimeFigureOut">
              <a:rPr lang="en-US" smtClean="0"/>
              <a:t>16-12-24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F5B7-B3A3-0946-B08E-4E62A4F9D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1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F034-05FB-E545-8AAD-B7A3DA8F3ADB}" type="datetimeFigureOut">
              <a:rPr lang="en-US" smtClean="0"/>
              <a:t>16-12-24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F5B7-B3A3-0946-B08E-4E62A4F9D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F034-05FB-E545-8AAD-B7A3DA8F3ADB}" type="datetimeFigureOut">
              <a:rPr lang="en-US" smtClean="0"/>
              <a:t>16-12-24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F5B7-B3A3-0946-B08E-4E62A4F9D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3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F034-05FB-E545-8AAD-B7A3DA8F3ADB}" type="datetimeFigureOut">
              <a:rPr lang="en-US" smtClean="0"/>
              <a:t>16-12-24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F5B7-B3A3-0946-B08E-4E62A4F9D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8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F034-05FB-E545-8AAD-B7A3DA8F3ADB}" type="datetimeFigureOut">
              <a:rPr lang="en-US" smtClean="0"/>
              <a:t>16-12-24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F5B7-B3A3-0946-B08E-4E62A4F9D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3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F034-05FB-E545-8AAD-B7A3DA8F3ADB}" type="datetimeFigureOut">
              <a:rPr lang="en-US" smtClean="0"/>
              <a:t>16-12-24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F5B7-B3A3-0946-B08E-4E62A4F9D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FF034-05FB-E545-8AAD-B7A3DA8F3ADB}" type="datetimeFigureOut">
              <a:rPr lang="en-US" smtClean="0"/>
              <a:t>16-12-24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AF5B7-B3A3-0946-B08E-4E62A4F9D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0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2-24 at 3.26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31" y="0"/>
            <a:ext cx="8330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1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2-24 at 3.48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319"/>
            <a:ext cx="9144000" cy="586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8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Curry Gosselin Group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Gosselin</dc:creator>
  <cp:lastModifiedBy>Carl Gosselin</cp:lastModifiedBy>
  <cp:revision>1</cp:revision>
  <dcterms:created xsi:type="dcterms:W3CDTF">2016-12-24T20:49:39Z</dcterms:created>
  <dcterms:modified xsi:type="dcterms:W3CDTF">2016-12-24T20:51:06Z</dcterms:modified>
</cp:coreProperties>
</file>