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EB16-67FE-6645-96D0-04AB1C0D0342}" type="datetimeFigureOut">
              <a:rPr lang="en-US" smtClean="0"/>
              <a:t>16-12-26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50A4-6BC9-A34E-A04B-FBE770982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5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EB16-67FE-6645-96D0-04AB1C0D0342}" type="datetimeFigureOut">
              <a:rPr lang="en-US" smtClean="0"/>
              <a:t>16-12-26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50A4-6BC9-A34E-A04B-FBE770982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4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EB16-67FE-6645-96D0-04AB1C0D0342}" type="datetimeFigureOut">
              <a:rPr lang="en-US" smtClean="0"/>
              <a:t>16-12-26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50A4-6BC9-A34E-A04B-FBE770982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7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EB16-67FE-6645-96D0-04AB1C0D0342}" type="datetimeFigureOut">
              <a:rPr lang="en-US" smtClean="0"/>
              <a:t>16-12-26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50A4-6BC9-A34E-A04B-FBE770982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5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EB16-67FE-6645-96D0-04AB1C0D0342}" type="datetimeFigureOut">
              <a:rPr lang="en-US" smtClean="0"/>
              <a:t>16-12-26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50A4-6BC9-A34E-A04B-FBE770982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9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EB16-67FE-6645-96D0-04AB1C0D0342}" type="datetimeFigureOut">
              <a:rPr lang="en-US" smtClean="0"/>
              <a:t>16-12-26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50A4-6BC9-A34E-A04B-FBE770982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0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EB16-67FE-6645-96D0-04AB1C0D0342}" type="datetimeFigureOut">
              <a:rPr lang="en-US" smtClean="0"/>
              <a:t>16-12-26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50A4-6BC9-A34E-A04B-FBE770982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2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EB16-67FE-6645-96D0-04AB1C0D0342}" type="datetimeFigureOut">
              <a:rPr lang="en-US" smtClean="0"/>
              <a:t>16-12-26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50A4-6BC9-A34E-A04B-FBE770982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1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EB16-67FE-6645-96D0-04AB1C0D0342}" type="datetimeFigureOut">
              <a:rPr lang="en-US" smtClean="0"/>
              <a:t>16-12-26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50A4-6BC9-A34E-A04B-FBE770982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0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EB16-67FE-6645-96D0-04AB1C0D0342}" type="datetimeFigureOut">
              <a:rPr lang="en-US" smtClean="0"/>
              <a:t>16-12-26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50A4-6BC9-A34E-A04B-FBE770982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63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EB16-67FE-6645-96D0-04AB1C0D0342}" type="datetimeFigureOut">
              <a:rPr lang="en-US" smtClean="0"/>
              <a:t>16-12-26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50A4-6BC9-A34E-A04B-FBE770982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5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6EB16-67FE-6645-96D0-04AB1C0D0342}" type="datetimeFigureOut">
              <a:rPr lang="en-US" smtClean="0"/>
              <a:t>16-12-26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F50A4-6BC9-A34E-A04B-FBE770982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2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12-26 at 4.0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811"/>
            <a:ext cx="9144000" cy="577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4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Curry Gosselin Group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Gosselin</dc:creator>
  <cp:lastModifiedBy>Carl Gosselin</cp:lastModifiedBy>
  <cp:revision>1</cp:revision>
  <dcterms:created xsi:type="dcterms:W3CDTF">2016-12-26T21:08:37Z</dcterms:created>
  <dcterms:modified xsi:type="dcterms:W3CDTF">2016-12-26T21:09:13Z</dcterms:modified>
</cp:coreProperties>
</file>