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7C1-7431-9142-ADF0-6A96B99018DF}" type="datetimeFigureOut">
              <a:rPr lang="en-US" smtClean="0"/>
              <a:t>17-05-06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473-53B7-3340-BF8A-560AF373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1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7C1-7431-9142-ADF0-6A96B99018DF}" type="datetimeFigureOut">
              <a:rPr lang="en-US" smtClean="0"/>
              <a:t>17-05-06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473-53B7-3340-BF8A-560AF373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2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7C1-7431-9142-ADF0-6A96B99018DF}" type="datetimeFigureOut">
              <a:rPr lang="en-US" smtClean="0"/>
              <a:t>17-05-06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473-53B7-3340-BF8A-560AF373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5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7C1-7431-9142-ADF0-6A96B99018DF}" type="datetimeFigureOut">
              <a:rPr lang="en-US" smtClean="0"/>
              <a:t>17-05-06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473-53B7-3340-BF8A-560AF373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9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7C1-7431-9142-ADF0-6A96B99018DF}" type="datetimeFigureOut">
              <a:rPr lang="en-US" smtClean="0"/>
              <a:t>17-05-06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473-53B7-3340-BF8A-560AF373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4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7C1-7431-9142-ADF0-6A96B99018DF}" type="datetimeFigureOut">
              <a:rPr lang="en-US" smtClean="0"/>
              <a:t>17-05-06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473-53B7-3340-BF8A-560AF373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6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7C1-7431-9142-ADF0-6A96B99018DF}" type="datetimeFigureOut">
              <a:rPr lang="en-US" smtClean="0"/>
              <a:t>17-05-06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473-53B7-3340-BF8A-560AF373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5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7C1-7431-9142-ADF0-6A96B99018DF}" type="datetimeFigureOut">
              <a:rPr lang="en-US" smtClean="0"/>
              <a:t>17-05-06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473-53B7-3340-BF8A-560AF373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7C1-7431-9142-ADF0-6A96B99018DF}" type="datetimeFigureOut">
              <a:rPr lang="en-US" smtClean="0"/>
              <a:t>17-05-06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473-53B7-3340-BF8A-560AF373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2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7C1-7431-9142-ADF0-6A96B99018DF}" type="datetimeFigureOut">
              <a:rPr lang="en-US" smtClean="0"/>
              <a:t>17-05-06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473-53B7-3340-BF8A-560AF373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2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7C1-7431-9142-ADF0-6A96B99018DF}" type="datetimeFigureOut">
              <a:rPr lang="en-US" smtClean="0"/>
              <a:t>17-05-06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473-53B7-3340-BF8A-560AF373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8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8E7C1-7431-9142-ADF0-6A96B99018DF}" type="datetimeFigureOut">
              <a:rPr lang="en-US" smtClean="0"/>
              <a:t>17-05-06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0473-53B7-3340-BF8A-560AF373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7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oryboard-template 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8"/>
          <a:stretch/>
        </p:blipFill>
        <p:spPr>
          <a:xfrm>
            <a:off x="0" y="899626"/>
            <a:ext cx="8875059" cy="595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3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Curry Gosselin Group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Gosselin</dc:creator>
  <cp:lastModifiedBy>Carl Gosselin</cp:lastModifiedBy>
  <cp:revision>3</cp:revision>
  <cp:lastPrinted>2017-04-25T23:12:18Z</cp:lastPrinted>
  <dcterms:created xsi:type="dcterms:W3CDTF">2017-04-25T23:06:20Z</dcterms:created>
  <dcterms:modified xsi:type="dcterms:W3CDTF">2017-05-06T20:39:55Z</dcterms:modified>
</cp:coreProperties>
</file>