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E7C1-7431-9142-ADF0-6A96B99018DF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0473-53B7-3340-BF8A-560AF373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ryboard-template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8"/>
          <a:stretch/>
        </p:blipFill>
        <p:spPr>
          <a:xfrm>
            <a:off x="0" y="899626"/>
            <a:ext cx="8875059" cy="5958373"/>
          </a:xfrm>
          <a:prstGeom prst="rect">
            <a:avLst/>
          </a:prstGeom>
        </p:spPr>
      </p:pic>
      <p:pic>
        <p:nvPicPr>
          <p:cNvPr id="5" name="Picture 4" descr="Screen Shot 2017-04-25 at 6.37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6" t="6474" r="53065" b="53264"/>
          <a:stretch/>
        </p:blipFill>
        <p:spPr>
          <a:xfrm>
            <a:off x="1699116" y="2134327"/>
            <a:ext cx="1089747" cy="1112360"/>
          </a:xfrm>
          <a:prstGeom prst="rect">
            <a:avLst/>
          </a:prstGeom>
        </p:spPr>
      </p:pic>
      <p:pic>
        <p:nvPicPr>
          <p:cNvPr id="6" name="Picture 5" descr="Screen Shot 2017-04-25 at 6.37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6" t="6474" r="53065" b="53264"/>
          <a:stretch/>
        </p:blipFill>
        <p:spPr>
          <a:xfrm>
            <a:off x="6080636" y="2134327"/>
            <a:ext cx="1089747" cy="11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Curry Gosselin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Gosselin</dc:creator>
  <cp:lastModifiedBy>Carl Gosselin</cp:lastModifiedBy>
  <cp:revision>2</cp:revision>
  <cp:lastPrinted>2017-04-25T23:12:18Z</cp:lastPrinted>
  <dcterms:created xsi:type="dcterms:W3CDTF">2017-04-25T23:06:20Z</dcterms:created>
  <dcterms:modified xsi:type="dcterms:W3CDTF">2017-04-25T23:20:33Z</dcterms:modified>
</cp:coreProperties>
</file>