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a99f7dc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a99f7d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0a99f7dc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0a99f7d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a99f7dc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a99f7dc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a99f7dc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a99f7dc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0a99f7dc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0a99f7dc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a99f7dc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a99f7dc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a99f7d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a99f7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0a99f7d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0a99f7d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0a99f7d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0a99f7d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a99f7d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a99f7d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0a99f7d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0a99f7d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a99f7d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a99f7d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a99f7dc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0a99f7dc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a99f7d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a99f7d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aXhj-06asHU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elasticity of supply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198000" y="249950"/>
            <a:ext cx="8748000" cy="300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Activity investigation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Investigate how long it takes to produce the following items: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Toyota car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coffee (from planting the original tree to drinking your first cup)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drilling for oil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bespoke suit.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Explain the likely impact of your findings on the price elasticity of supply?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rn all about price elasticity of supply in just a few minutes! Professor Jadrian Wooten of Penn State University explains how price elasticity of supply information impacts a firm's supply decisions.&#10;&#10;Learn all about microeconomics in Course Hero's study guide here: https://www.coursehero.com/sg/microec...&#10;&#10;Explore Course Hero’s collection of course and literature study guides here: https://www.coursehero.com/sg/&#10;&#10;About Course Hero:&#10;Course Hero helps empower students and educators to succeed! We’re fueled by a passionate community of students and educators who share their course-specific knowledge and resources to help others learn. Learn more at http://www.coursehero.com. &#10;&#10;Master Your Classes™ with Course Hero!&#10;&#10;Get the latest updates:&#10;Facebook: https://www.facebook.com/coursehero &#10;Twitter: https://twitter.com/coursehero" id="115" name="Google Shape;115;p23" title="Price Elasticity of Supply | Microeconomic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8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178350" y="302550"/>
            <a:ext cx="8787300" cy="4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Questions: (HL)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1. Using the formulae % change in supply / % change in price, calculate the PES elasticity of the following goods and services and state whether each is PES elastic, inelastic or PES unitary: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a. Price goes from 50 TL to 90 TL forcing supply to increase from 60 units to 100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b. Supply rises from 10 – 20 following a rise in price from 10 TL to 50 TL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c. Price falls from 100 – 50 and supply is unchanged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d. Supply rises from 10 – 30 when price rises from 100 TL to 110 TL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67200" y="78925"/>
            <a:ext cx="9076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Assign each of the following products to one of the following PES and PED curves - ski equipment, bespoke shoes, diamonds, tickets for a football stadium, cheap T-shirts and bread:</a:t>
            </a:r>
            <a:endParaRPr b="1" sz="1700"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3125"/>
            <a:ext cx="3917975" cy="39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650" y="981050"/>
            <a:ext cx="3917975" cy="3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54425" cy="42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225" y="152400"/>
            <a:ext cx="4432375" cy="44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7425" y="390350"/>
            <a:ext cx="8909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determine the extent to which the quantity supplied for different goods and services changes in response to movements in selling price.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98500" y="1274400"/>
            <a:ext cx="8208900" cy="2078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Firms will adjust their supply of a good or service in response to changes in the selling price.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 rise in the price, which of the following businesses will find it easiest to raise their output levels?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manufacturers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bespoke shoe producers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 producers.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115700" y="240720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71400" y="150550"/>
            <a:ext cx="900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Key term: Price elasticity of supply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 measure of the responsiveness of quantity supplied to changes in price.  When the price of a good or service changes we would also expect a change in the quantity supplied BUT not a change in supply – i.e a movement along the supply curve not a shift in the supply curve.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 degree to which the quantity supplied changes depends on the price elasticity of supply for the product, measured by the formulae: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% change in quantity supplied for the good or service / % change in the price of the product.</a:t>
            </a:r>
            <a:endParaRPr b="1" sz="17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25" y="3400500"/>
            <a:ext cx="6537725" cy="16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32496" l="0" r="0" t="0"/>
          <a:stretch/>
        </p:blipFill>
        <p:spPr>
          <a:xfrm>
            <a:off x="586500" y="616150"/>
            <a:ext cx="7369675" cy="20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68700" y="2869175"/>
            <a:ext cx="65859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$3 → $3.50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1000t → 1100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3.5-3/3 = % change in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1100 - 1000/1000 =% change in QS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 = 1/10 (QS) divided by ⅙ (P)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 = 0.6 (inelastic)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23150" y="241100"/>
            <a:ext cx="8897700" cy="300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Range of price elasticity of supply (PES) values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Goods and services with a PES value &gt; 1 and &lt; infinity are PES elastic (i.e a top heavy fraction).  Following a change in the price of a good or service then the % change in quantity supplied for the product is greater than the initial % change in price.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Goods and services with a PES value &lt; 1 and &gt; 0 are PES inelastic (i.e a bottom heavy fraction).  Following a change in the price of product the % change in quantity supplied for the good or service is less than the initial % change in price.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Goods and services with a PES value = 1 have unitary elasticity.  Following a change in price the resulting % change in quantity supplied will be equal to the % change in price.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77100" y="160725"/>
            <a:ext cx="8989800" cy="780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diagrams illustrate the supply curve for two products, one represents a firm producing children's toys and the other an olive farmer.  Which is which?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725"/>
            <a:ext cx="3897375" cy="38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499" y="1093725"/>
            <a:ext cx="3897375" cy="38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65700" y="149275"/>
            <a:ext cx="90126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: A comparison of two businesses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1 illustrates the market for children's toys, or indeed many manufactured products.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Illustrate on the diagram a rise in demand for children's toys.  Draw the new equilibrium.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Following the rise in demand for their product, how is the factory owner likely to change her production levels in response to both higher demand and higher prices?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1859875"/>
            <a:ext cx="2978825" cy="29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5809425" y="1906693"/>
            <a:ext cx="30000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How easy will this be for the factory owner, presuming that skilled labour and sufficient raw materials are available to increase production levels?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0" y="0"/>
            <a:ext cx="8863500" cy="573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comparison with the olive farmer</a:t>
            </a:r>
            <a:endParaRPr sz="2500"/>
          </a:p>
        </p:txBody>
      </p:sp>
      <p:sp>
        <p:nvSpPr>
          <p:cNvPr id="99" name="Google Shape;99;p20"/>
          <p:cNvSpPr txBox="1"/>
          <p:nvPr/>
        </p:nvSpPr>
        <p:spPr>
          <a:xfrm>
            <a:off x="80375" y="654425"/>
            <a:ext cx="86106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 illustrates the market for olives, or indeed many agricultural or primary products.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Illustrate on the diagram a rise in demand for olives.  Draw the new equilibrium.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Following the rise in demand for his olives, how is the olive farmer likely to change his production levels in response to both higher demand and higher prices?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How easy will this be for the farmer?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50" y="2250150"/>
            <a:ext cx="4018375" cy="26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0"/>
            <a:ext cx="874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Other determinants of PES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impact of the following on the level of PES for any good or service.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The degree to which costs rise in response to changes in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The level of unused capacity in the production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The degree of mobility of the necessary factors of 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(d) The ability of the business to store stock or other raw materials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