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708652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708652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8f7805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8f7805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65fc36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65fc36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5fc366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5fc3664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nKvrbOq1OfI"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5iyCwbvJc_U"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Law of supply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In this video, we explore the relationship between price and quantity supplied. Why does the supply curve slope upward? The supply curve shows how much of a good suppliers are willing to supply at different prices. For instance, oil suppliers in Alaska and Saudi Arabia face different costs of extraction, affecting the price at which they are willing to supply oil. &#10;&#10;Microeconomics Course: http://bit.ly/20VablY&#10;&#10;Ask a question about the video: http://bit.ly/21guQ9K&#10;&#10;Next video: http://bit.ly/1Um2DJ7" id="62" name="Google Shape;62;p14" title="The Supply Curve">
            <a:hlinkClick r:id="rId3"/>
          </p:cNvPr>
          <p:cNvPicPr preferRelativeResize="0"/>
          <p:nvPr/>
        </p:nvPicPr>
        <p:blipFill>
          <a:blip r:embed="rId4">
            <a:alphaModFix/>
          </a:blip>
          <a:stretch>
            <a:fillRect/>
          </a:stretch>
        </p:blipFill>
        <p:spPr>
          <a:xfrm>
            <a:off x="311700" y="362025"/>
            <a:ext cx="8596750" cy="441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93300" y="108850"/>
            <a:ext cx="8630400" cy="48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Law of supply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introduce the law of supply, write it onto whiteboard and explain relationship between price and quantity supplied. Draw table (supply schedule) with price in left hand column [£1; £2; £3; £4; £5; £6; £7] and quantity demanded in right hand column [300; 600; 900; 1200; 1500; 1800; 2100].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the following task: On graph paper, draw supply schedule, price on vertical axis and quantity supplied on horizontal axis. Join up points you have plotted and label this line ”S” [for “Supply”].</a:t>
            </a:r>
            <a:endParaRPr/>
          </a:p>
          <a:p>
            <a:pPr indent="0" lvl="0" marL="0" rtl="0" algn="l">
              <a:spcBef>
                <a:spcPts val="0"/>
              </a:spcBef>
              <a:spcAft>
                <a:spcPts val="0"/>
              </a:spcAft>
              <a:buNone/>
            </a:pPr>
            <a:r>
              <a:rPr lang="en"/>
              <a:t>Next to the graph, explain why supply curve slopes upwards. On your graph, starting at £4 on vertical axis, draw dotted line across to supply curve and where this intersects, draw dotted line down to quantity of 1200 units.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Repeat for price of £6 and corresponding quantity of 1800 units. Above supply curve, draw arrow from lower to the higher intersection. Label this “extension of supply – movement along the supply curve caused by a rise in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same graph, starting at £3 on vertical axis, draw dotted line across to supply curve and where this intersects, draw dotted line down to quantity of 900 units.</a:t>
            </a:r>
            <a:endParaRPr/>
          </a:p>
          <a:p>
            <a:pPr indent="0" lvl="0" marL="0" rtl="0" algn="l">
              <a:spcBef>
                <a:spcPts val="0"/>
              </a:spcBef>
              <a:spcAft>
                <a:spcPts val="0"/>
              </a:spcAft>
              <a:buNone/>
            </a:pPr>
            <a:r>
              <a:rPr lang="en"/>
              <a:t>Repeat for price of £1 and corresponding quantity of 300 units.</a:t>
            </a:r>
            <a:endParaRPr/>
          </a:p>
          <a:p>
            <a:pPr indent="0" lvl="0" marL="0" rtl="0" algn="l">
              <a:spcBef>
                <a:spcPts val="0"/>
              </a:spcBef>
              <a:spcAft>
                <a:spcPts val="0"/>
              </a:spcAft>
              <a:buNone/>
            </a:pPr>
            <a:r>
              <a:rPr lang="en"/>
              <a:t>Above supply curve, draw arrow from higher to lower intersection. Label this “contraction of supply - movement along the supply curve caused by a fall in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This video explores factors that shift the supply curve. How do technological innovations, input prices, taxes and subsidies, and other factors affect a firm’s costs and the price at which the firm is willing to sell a good? By answering these questions we have a better idea of how the supply curve will shift. This video walks you through examples and scenarios that illustrate this concept.&#10;&#10;Microeconomics Course: http://bit.ly/20VablY&#10;&#10;Ask a question about the video: http://bit.ly/1RnG18y&#10;&#10;Next video: http://bit.ly/21rg1xJ" id="72" name="Google Shape;72;p16" title="The Supply Curve Shifts">
            <a:hlinkClick r:id="rId3"/>
          </p:cNvPr>
          <p:cNvPicPr preferRelativeResize="0"/>
          <p:nvPr/>
        </p:nvPicPr>
        <p:blipFill>
          <a:blip r:embed="rId4">
            <a:alphaModFix/>
          </a:blip>
          <a:stretch>
            <a:fillRect/>
          </a:stretch>
        </p:blipFill>
        <p:spPr>
          <a:xfrm>
            <a:off x="120250" y="184550"/>
            <a:ext cx="8812300" cy="48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