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f761f70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f761f70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f761f70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f761f70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761f70b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761f70b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2c04501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2c04501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c045010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c045010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2c04501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2c04501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3c7a93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3c7a93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f761f7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f761f7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f761f70b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f761f70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f761f70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f761f70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qvsPXKJe05Q" TargetMode="External"/><Relationship Id="rId4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Cpqq9HXYJPM" TargetMode="External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5xgwYRX19VU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Market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ree Market Economics: The sharing economy connects people with services like Uber, AirBnB, and Feastly. Despite these new ways to connect, many regulators would like to stop it in its tracks. Learn more: http://bit.ly/1M9H7oc&#10;&#10;Learn Liberty is your resource for exploring the ideas of a free society. We tackle big questions about what makes a society free or prosperous and how we can improve the world we live in. We don’t have all the answers - but we’ve got a lot of ideas. By working with professors from a range of academic disciplines and letting them share their own opinions, we help you explore new ways of looking for solutions to the world’s problems. Watch more at http://bit.ly/1UleLbP&#10;&#10;SUBSCRIBE: &#10;http://bit.ly/1HVAtKP&#10;&#10;FOLLOW US:&#10;Website: https://www.learnliberty.org/&#10;Facebook: https://www.facebook.com/LearnLiberty&#10;Twitter: https://twitter.com/LearnLiberty&#10;Google +: http://bit.ly/1hi66Zz&#10;&#10;LEARN MORE:&#10;&#10;Praxis Entrepreneurship Course (program): This 2 month course equips young aspiring entrepreneurs with the knowledge, skills and experiences to lay the foundation for a successful professional life. http://discoverpraxis.teachable.com/&#10;&#10;Welcome to the Sharing Economy (podcast): Cato scholars discuss how the sharing economy undermines the regulatory establishment and makes people’s lives better. https://www.youtube.com/watch?v=jFYGt128kCY&#10;&#10;What is the Sharing Economy? (article): Christopher Koopman explains the sharing economy. http://mercatus.org/publication/what-sharing-economy&#10;&#10;Level the Playing Field - By Deregulating (essay): Matthew Feeney argues for less regulation, not more, in the sharing economy. http://www.cato-unbound.org/2015/02/10/matthew-feeney/level-playing-field-deregulating&#10;Today’s Solutions, Tomorrow’s Problems (article): Christopher Koopman expresses his concerns about regulating the sharing economy. http://mercatus.org/publication/todays-solutions-tomorrows-problems-sharing-economy-uber-lyft" id="122" name="Google Shape;122;p22" title="Free Market Economics: Uber, Airbnb, &amp; Feastly vs Government Regulation - Learn Libert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900" y="139825"/>
            <a:ext cx="6104100" cy="45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video describes four smart phone applications which allows suppliers and consumers to meet - Feastly, Uber and Airbnb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small groups prepare a short presentation on one of these services and decide whether the service provides a cost or benefit to the society where they operate.  Responses must consider a range of customers including: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customers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suppliers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government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traditional suppliers of the services such as taxi drivers and take away food outlets.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28175" y="274875"/>
            <a:ext cx="3507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on google classroom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975" y="274875"/>
            <a:ext cx="381000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3700" y="707225"/>
            <a:ext cx="45183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Free market economies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goods and services are produced?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a free market economy, consumer sovereignty decides what goods and services are produced. Consumer sovereignty refers to the ultimate power of the consumer in the economy to determine resource allocation.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consumers demand a particular good resources will be allocated to produce the product as entrepreneurs see the opportunity to make a profit from selling it to consumers.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process takes place through the price mechanism, which is the communication system that exists between consumers and producers in a free market economy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700" y="77400"/>
            <a:ext cx="536550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30769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424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Functions of the price mechanism</a:t>
            </a:r>
            <a:endParaRPr b="1" sz="1800">
              <a:solidFill>
                <a:srgbClr val="24242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230769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24242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40500" y="272650"/>
            <a:ext cx="550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424"/>
                </a:solidFill>
              </a:rPr>
              <a:t>Producing enough Covid19 vaccine to meet demand is going to be a challenge all over the world. It requires an unprecedented level of coordination between scientists, pharmaceutical companies and governments. Left to itself the market could find a solution. High demand and limited supply would drive up the price of a vaccine to level where everyone who is willing and able to pay for the vaccine will get it. </a:t>
            </a:r>
            <a:endParaRPr sz="1450">
              <a:solidFill>
                <a:srgbClr val="2424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424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42424"/>
                </a:solidFill>
              </a:rPr>
              <a:t>The vaccine could be rationed by the price mechanism. But this raises some important issues. </a:t>
            </a:r>
            <a:endParaRPr b="1" sz="1450">
              <a:solidFill>
                <a:srgbClr val="2424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42424"/>
                </a:solidFill>
              </a:rPr>
              <a:t>The vaccine may well go to wealthy people in rich countries which may leave little available to poorer people in different countries and in ELDCs.</a:t>
            </a:r>
            <a:endParaRPr sz="18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300" y="141675"/>
            <a:ext cx="2667001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50"/>
            <a:ext cx="430762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622" y="45250"/>
            <a:ext cx="26289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1772" y="1829400"/>
            <a:ext cx="25622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0350" y="3661175"/>
            <a:ext cx="29718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9388" y="98838"/>
            <a:ext cx="24669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Mr. M and the History Club explains the different types of Economies ( Market, Command, Traditional, and Mixed Economy) To the tune of Confident by Demi Lovato. &quot;What are the different types of Economic Systems?&quot;&#10;&#10;Check us out on&#10;FACEBOOK:   https://www.facebook.com/SingingHistoryTeachers&#10;Twitter: https://twitter.com/SinginHistTeach&#10;Instagram: https://www.instagram.com/The_Singing_History_Teacher" id="90" name="Google Shape;90;p18" title="The Economic Systems Song (Confident by Demi Lovato Parody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213" y="117625"/>
            <a:ext cx="6073574" cy="45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 title="UniversityNow: Types of Economic System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775" y="253250"/>
            <a:ext cx="5713500" cy="42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134475" y="190500"/>
            <a:ext cx="8774100" cy="4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Explain why nations abandoned the traditional economics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Place the following nations on the arrow diagram below: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Canada, France, Venezuela, Hong Kong, N. Korea, USA, India, Cuba, Sweden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market system                              Mixed economic system                              Planned economic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Why do we have no pure market economics ? 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50" y="2063675"/>
            <a:ext cx="87725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417525" y="3295750"/>
            <a:ext cx="8490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200" y="2301800"/>
            <a:ext cx="62865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7656700" y="2229238"/>
            <a:ext cx="11154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N. Korea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8238" y="2273213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9850" y="2292263"/>
            <a:ext cx="742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0850" y="2273225"/>
            <a:ext cx="8315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Free market system		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Advantages of the economic system	</a:t>
            </a:r>
            <a:endParaRPr/>
          </a:p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Disadvantages of the economic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1832400" y="1714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Rachel, Ahza,John,Farrall, Darren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Angela, Kevin, Mikha, Jewel, Nadine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Carl, Syarah,Alexandra,Priscillia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Jessica, Yolanda, Felicia,Jesslyn,Ryan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Khaiser, Jovian, Audrea, Dustin,Dexion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