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4"/>
  </p:sldMasterIdLst>
  <p:notesMasterIdLst>
    <p:notesMasterId r:id="rId16"/>
  </p:notesMasterIdLst>
  <p:handoutMasterIdLst>
    <p:handoutMasterId r:id="rId17"/>
  </p:handoutMasterIdLst>
  <p:sldIdLst>
    <p:sldId id="257" r:id="rId5"/>
    <p:sldId id="302" r:id="rId6"/>
    <p:sldId id="303" r:id="rId7"/>
    <p:sldId id="304" r:id="rId8"/>
    <p:sldId id="293" r:id="rId9"/>
    <p:sldId id="305" r:id="rId10"/>
    <p:sldId id="306" r:id="rId11"/>
    <p:sldId id="307" r:id="rId12"/>
    <p:sldId id="308" r:id="rId13"/>
    <p:sldId id="309" r:id="rId14"/>
    <p:sldId id="31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6" autoAdjust="0"/>
    <p:restoredTop sz="93784" autoAdjust="0"/>
  </p:normalViewPr>
  <p:slideViewPr>
    <p:cSldViewPr snapToGrid="0" showGuides="1">
      <p:cViewPr varScale="1">
        <p:scale>
          <a:sx n="87" d="100"/>
          <a:sy n="87" d="100"/>
        </p:scale>
        <p:origin x="60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59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C0CE7-48DB-4499-93C3-D3F541AD52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499D53-C0E2-4D05-ADF3-C77B442B7044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Overview</a:t>
          </a:r>
        </a:p>
      </dgm:t>
    </dgm:pt>
    <dgm:pt modelId="{6C95FB8D-2CC5-408F-B4C3-F0CCDBA04B01}" type="parTrans" cxnId="{3A33DDAB-BA6A-4375-8BAE-95A669D35432}">
      <dgm:prSet/>
      <dgm:spPr/>
      <dgm:t>
        <a:bodyPr/>
        <a:lstStyle/>
        <a:p>
          <a:endParaRPr lang="en-US"/>
        </a:p>
      </dgm:t>
    </dgm:pt>
    <dgm:pt modelId="{7DE8260A-C99E-4FCE-A597-745D3D38EA0C}" type="sibTrans" cxnId="{3A33DDAB-BA6A-4375-8BAE-95A669D35432}">
      <dgm:prSet/>
      <dgm:spPr/>
      <dgm:t>
        <a:bodyPr/>
        <a:lstStyle/>
        <a:p>
          <a:endParaRPr lang="en-US"/>
        </a:p>
      </dgm:t>
    </dgm:pt>
    <dgm:pt modelId="{F3F43901-6C65-421D-A1FE-F4D8E5F32458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Our Approach</a:t>
          </a:r>
        </a:p>
      </dgm:t>
    </dgm:pt>
    <dgm:pt modelId="{903931DB-E837-48EF-AB85-E777FCD138D9}" type="parTrans" cxnId="{3A313256-8B71-4CC1-B414-7F3A126B8C3F}">
      <dgm:prSet/>
      <dgm:spPr/>
      <dgm:t>
        <a:bodyPr/>
        <a:lstStyle/>
        <a:p>
          <a:endParaRPr lang="en-US"/>
        </a:p>
      </dgm:t>
    </dgm:pt>
    <dgm:pt modelId="{2134CB74-E33E-4892-9DF9-903F079535FE}" type="sibTrans" cxnId="{3A313256-8B71-4CC1-B414-7F3A126B8C3F}">
      <dgm:prSet/>
      <dgm:spPr/>
      <dgm:t>
        <a:bodyPr/>
        <a:lstStyle/>
        <a:p>
          <a:endParaRPr lang="en-US"/>
        </a:p>
      </dgm:t>
    </dgm:pt>
    <dgm:pt modelId="{CE0E2020-26B9-4FC6-91E2-F6D925EEC81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Primary Determinants of Churn</a:t>
          </a:r>
        </a:p>
      </dgm:t>
    </dgm:pt>
    <dgm:pt modelId="{60D52199-AC9C-420B-852A-C68F6392869E}" type="parTrans" cxnId="{EC1DE81F-E859-4E60-B130-BD21EB8914C2}">
      <dgm:prSet/>
      <dgm:spPr/>
      <dgm:t>
        <a:bodyPr/>
        <a:lstStyle/>
        <a:p>
          <a:endParaRPr lang="en-US"/>
        </a:p>
      </dgm:t>
    </dgm:pt>
    <dgm:pt modelId="{E52A843C-7337-45D6-B122-9EEFAD40189E}" type="sibTrans" cxnId="{EC1DE81F-E859-4E60-B130-BD21EB8914C2}">
      <dgm:prSet/>
      <dgm:spPr/>
      <dgm:t>
        <a:bodyPr/>
        <a:lstStyle/>
        <a:p>
          <a:endParaRPr lang="en-US"/>
        </a:p>
      </dgm:t>
    </dgm:pt>
    <dgm:pt modelId="{399F251C-A6DF-4C85-9483-30D916C8B64D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Recommendations</a:t>
          </a:r>
        </a:p>
      </dgm:t>
    </dgm:pt>
    <dgm:pt modelId="{25E47EAA-46A2-42BD-A564-E375709C4A81}" type="parTrans" cxnId="{1C7D4D73-F151-4B0B-9114-981B67DC2CCA}">
      <dgm:prSet/>
      <dgm:spPr/>
      <dgm:t>
        <a:bodyPr/>
        <a:lstStyle/>
        <a:p>
          <a:endParaRPr lang="en-US"/>
        </a:p>
      </dgm:t>
    </dgm:pt>
    <dgm:pt modelId="{C4E4DE2E-C798-41A8-BB51-B9D0AE7FD2CF}" type="sibTrans" cxnId="{1C7D4D73-F151-4B0B-9114-981B67DC2CCA}">
      <dgm:prSet/>
      <dgm:spPr/>
      <dgm:t>
        <a:bodyPr/>
        <a:lstStyle/>
        <a:p>
          <a:endParaRPr lang="en-US"/>
        </a:p>
      </dgm:t>
    </dgm:pt>
    <dgm:pt modelId="{92F17074-4815-0F42-9831-8E28C52DBB4C}" type="pres">
      <dgm:prSet presAssocID="{71FC0CE7-48DB-4499-93C3-D3F541AD52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080177-9AFF-EE4C-AD2A-1AE72482ADA2}" type="pres">
      <dgm:prSet presAssocID="{DA499D53-C0E2-4D05-ADF3-C77B442B7044}" presName="hierRoot1" presStyleCnt="0"/>
      <dgm:spPr/>
    </dgm:pt>
    <dgm:pt modelId="{4695CE18-6226-5546-9FBF-F16DB69CAB4B}" type="pres">
      <dgm:prSet presAssocID="{DA499D53-C0E2-4D05-ADF3-C77B442B7044}" presName="composite" presStyleCnt="0"/>
      <dgm:spPr/>
    </dgm:pt>
    <dgm:pt modelId="{0BCB8375-B5F7-FF4C-896A-F086EC9BD9E8}" type="pres">
      <dgm:prSet presAssocID="{DA499D53-C0E2-4D05-ADF3-C77B442B7044}" presName="background" presStyleLbl="node0" presStyleIdx="0" presStyleCnt="4"/>
      <dgm:spPr/>
    </dgm:pt>
    <dgm:pt modelId="{970B3B52-77C3-E94F-AE0C-C3E3BAFCAC28}" type="pres">
      <dgm:prSet presAssocID="{DA499D53-C0E2-4D05-ADF3-C77B442B7044}" presName="text" presStyleLbl="fgAcc0" presStyleIdx="0" presStyleCnt="4">
        <dgm:presLayoutVars>
          <dgm:chPref val="3"/>
        </dgm:presLayoutVars>
      </dgm:prSet>
      <dgm:spPr/>
    </dgm:pt>
    <dgm:pt modelId="{8A98C09B-130C-D74B-B3B4-96C3002DACDC}" type="pres">
      <dgm:prSet presAssocID="{DA499D53-C0E2-4D05-ADF3-C77B442B7044}" presName="hierChild2" presStyleCnt="0"/>
      <dgm:spPr/>
    </dgm:pt>
    <dgm:pt modelId="{220E2C9E-145B-D941-91BF-DAA6A72E42C8}" type="pres">
      <dgm:prSet presAssocID="{F3F43901-6C65-421D-A1FE-F4D8E5F32458}" presName="hierRoot1" presStyleCnt="0"/>
      <dgm:spPr/>
    </dgm:pt>
    <dgm:pt modelId="{8822A3A3-3B86-524C-B21B-37B72769CE3D}" type="pres">
      <dgm:prSet presAssocID="{F3F43901-6C65-421D-A1FE-F4D8E5F32458}" presName="composite" presStyleCnt="0"/>
      <dgm:spPr/>
    </dgm:pt>
    <dgm:pt modelId="{E5210F0F-13E1-584F-BBF2-153E93B61D6E}" type="pres">
      <dgm:prSet presAssocID="{F3F43901-6C65-421D-A1FE-F4D8E5F32458}" presName="background" presStyleLbl="node0" presStyleIdx="1" presStyleCnt="4"/>
      <dgm:spPr/>
    </dgm:pt>
    <dgm:pt modelId="{AA175B63-D3C2-3742-BED4-9F7892037A26}" type="pres">
      <dgm:prSet presAssocID="{F3F43901-6C65-421D-A1FE-F4D8E5F32458}" presName="text" presStyleLbl="fgAcc0" presStyleIdx="1" presStyleCnt="4">
        <dgm:presLayoutVars>
          <dgm:chPref val="3"/>
        </dgm:presLayoutVars>
      </dgm:prSet>
      <dgm:spPr/>
    </dgm:pt>
    <dgm:pt modelId="{1EABD63C-0097-FE44-9A20-77E5A7885496}" type="pres">
      <dgm:prSet presAssocID="{F3F43901-6C65-421D-A1FE-F4D8E5F32458}" presName="hierChild2" presStyleCnt="0"/>
      <dgm:spPr/>
    </dgm:pt>
    <dgm:pt modelId="{3959A012-B32C-E24C-9474-9B3BC74EFACD}" type="pres">
      <dgm:prSet presAssocID="{CE0E2020-26B9-4FC6-91E2-F6D925EEC811}" presName="hierRoot1" presStyleCnt="0"/>
      <dgm:spPr/>
    </dgm:pt>
    <dgm:pt modelId="{071877E1-1D74-2240-807B-6A8C091B47E7}" type="pres">
      <dgm:prSet presAssocID="{CE0E2020-26B9-4FC6-91E2-F6D925EEC811}" presName="composite" presStyleCnt="0"/>
      <dgm:spPr/>
    </dgm:pt>
    <dgm:pt modelId="{8ACF1657-ABC1-5A48-90C2-B74DFB032F50}" type="pres">
      <dgm:prSet presAssocID="{CE0E2020-26B9-4FC6-91E2-F6D925EEC811}" presName="background" presStyleLbl="node0" presStyleIdx="2" presStyleCnt="4"/>
      <dgm:spPr/>
    </dgm:pt>
    <dgm:pt modelId="{EC4D7718-94C8-6348-B3D0-DEF0CA3E6124}" type="pres">
      <dgm:prSet presAssocID="{CE0E2020-26B9-4FC6-91E2-F6D925EEC811}" presName="text" presStyleLbl="fgAcc0" presStyleIdx="2" presStyleCnt="4">
        <dgm:presLayoutVars>
          <dgm:chPref val="3"/>
        </dgm:presLayoutVars>
      </dgm:prSet>
      <dgm:spPr/>
    </dgm:pt>
    <dgm:pt modelId="{278AC3F2-E089-B94C-966B-94D7B899ACE7}" type="pres">
      <dgm:prSet presAssocID="{CE0E2020-26B9-4FC6-91E2-F6D925EEC811}" presName="hierChild2" presStyleCnt="0"/>
      <dgm:spPr/>
    </dgm:pt>
    <dgm:pt modelId="{A4D39CC9-0641-AB41-B288-4467ADF31671}" type="pres">
      <dgm:prSet presAssocID="{399F251C-A6DF-4C85-9483-30D916C8B64D}" presName="hierRoot1" presStyleCnt="0"/>
      <dgm:spPr/>
    </dgm:pt>
    <dgm:pt modelId="{F9B03802-5AB6-664D-BD1F-C517A1445F27}" type="pres">
      <dgm:prSet presAssocID="{399F251C-A6DF-4C85-9483-30D916C8B64D}" presName="composite" presStyleCnt="0"/>
      <dgm:spPr/>
    </dgm:pt>
    <dgm:pt modelId="{7C57FD78-668B-E744-913C-FFE392F2B5FB}" type="pres">
      <dgm:prSet presAssocID="{399F251C-A6DF-4C85-9483-30D916C8B64D}" presName="background" presStyleLbl="node0" presStyleIdx="3" presStyleCnt="4"/>
      <dgm:spPr/>
    </dgm:pt>
    <dgm:pt modelId="{84975155-C63E-CD44-8879-22A633832960}" type="pres">
      <dgm:prSet presAssocID="{399F251C-A6DF-4C85-9483-30D916C8B64D}" presName="text" presStyleLbl="fgAcc0" presStyleIdx="3" presStyleCnt="4">
        <dgm:presLayoutVars>
          <dgm:chPref val="3"/>
        </dgm:presLayoutVars>
      </dgm:prSet>
      <dgm:spPr/>
    </dgm:pt>
    <dgm:pt modelId="{CC002B6D-69FD-D540-B4EA-F10635BDBA13}" type="pres">
      <dgm:prSet presAssocID="{399F251C-A6DF-4C85-9483-30D916C8B64D}" presName="hierChild2" presStyleCnt="0"/>
      <dgm:spPr/>
    </dgm:pt>
  </dgm:ptLst>
  <dgm:cxnLst>
    <dgm:cxn modelId="{EC1DE81F-E859-4E60-B130-BD21EB8914C2}" srcId="{71FC0CE7-48DB-4499-93C3-D3F541AD528A}" destId="{CE0E2020-26B9-4FC6-91E2-F6D925EEC811}" srcOrd="2" destOrd="0" parTransId="{60D52199-AC9C-420B-852A-C68F6392869E}" sibTransId="{E52A843C-7337-45D6-B122-9EEFAD40189E}"/>
    <dgm:cxn modelId="{46A3912A-399C-C044-9CD7-C812943319A8}" type="presOf" srcId="{F3F43901-6C65-421D-A1FE-F4D8E5F32458}" destId="{AA175B63-D3C2-3742-BED4-9F7892037A26}" srcOrd="0" destOrd="0" presId="urn:microsoft.com/office/officeart/2005/8/layout/hierarchy1"/>
    <dgm:cxn modelId="{CC39E534-0C43-E949-BF74-4BA40E92EB92}" type="presOf" srcId="{CE0E2020-26B9-4FC6-91E2-F6D925EEC811}" destId="{EC4D7718-94C8-6348-B3D0-DEF0CA3E6124}" srcOrd="0" destOrd="0" presId="urn:microsoft.com/office/officeart/2005/8/layout/hierarchy1"/>
    <dgm:cxn modelId="{052A4A48-37CF-7B43-A986-82BF5D1C181D}" type="presOf" srcId="{DA499D53-C0E2-4D05-ADF3-C77B442B7044}" destId="{970B3B52-77C3-E94F-AE0C-C3E3BAFCAC28}" srcOrd="0" destOrd="0" presId="urn:microsoft.com/office/officeart/2005/8/layout/hierarchy1"/>
    <dgm:cxn modelId="{3A313256-8B71-4CC1-B414-7F3A126B8C3F}" srcId="{71FC0CE7-48DB-4499-93C3-D3F541AD528A}" destId="{F3F43901-6C65-421D-A1FE-F4D8E5F32458}" srcOrd="1" destOrd="0" parTransId="{903931DB-E837-48EF-AB85-E777FCD138D9}" sibTransId="{2134CB74-E33E-4892-9DF9-903F079535FE}"/>
    <dgm:cxn modelId="{1C7D4D73-F151-4B0B-9114-981B67DC2CCA}" srcId="{71FC0CE7-48DB-4499-93C3-D3F541AD528A}" destId="{399F251C-A6DF-4C85-9483-30D916C8B64D}" srcOrd="3" destOrd="0" parTransId="{25E47EAA-46A2-42BD-A564-E375709C4A81}" sibTransId="{C4E4DE2E-C798-41A8-BB51-B9D0AE7FD2CF}"/>
    <dgm:cxn modelId="{9F868473-22CB-FF41-80A3-EC47F8034EE0}" type="presOf" srcId="{71FC0CE7-48DB-4499-93C3-D3F541AD528A}" destId="{92F17074-4815-0F42-9831-8E28C52DBB4C}" srcOrd="0" destOrd="0" presId="urn:microsoft.com/office/officeart/2005/8/layout/hierarchy1"/>
    <dgm:cxn modelId="{309F389B-E985-FD42-B7E8-7CF519074E7D}" type="presOf" srcId="{399F251C-A6DF-4C85-9483-30D916C8B64D}" destId="{84975155-C63E-CD44-8879-22A633832960}" srcOrd="0" destOrd="0" presId="urn:microsoft.com/office/officeart/2005/8/layout/hierarchy1"/>
    <dgm:cxn modelId="{3A33DDAB-BA6A-4375-8BAE-95A669D35432}" srcId="{71FC0CE7-48DB-4499-93C3-D3F541AD528A}" destId="{DA499D53-C0E2-4D05-ADF3-C77B442B7044}" srcOrd="0" destOrd="0" parTransId="{6C95FB8D-2CC5-408F-B4C3-F0CCDBA04B01}" sibTransId="{7DE8260A-C99E-4FCE-A597-745D3D38EA0C}"/>
    <dgm:cxn modelId="{ABCB1D16-57EE-A940-8B3D-9B1A61102DEE}" type="presParOf" srcId="{92F17074-4815-0F42-9831-8E28C52DBB4C}" destId="{C7080177-9AFF-EE4C-AD2A-1AE72482ADA2}" srcOrd="0" destOrd="0" presId="urn:microsoft.com/office/officeart/2005/8/layout/hierarchy1"/>
    <dgm:cxn modelId="{4A10ACB0-290A-E04B-A765-EA335A15C512}" type="presParOf" srcId="{C7080177-9AFF-EE4C-AD2A-1AE72482ADA2}" destId="{4695CE18-6226-5546-9FBF-F16DB69CAB4B}" srcOrd="0" destOrd="0" presId="urn:microsoft.com/office/officeart/2005/8/layout/hierarchy1"/>
    <dgm:cxn modelId="{236EE36E-2CA8-5940-8041-873C888A3329}" type="presParOf" srcId="{4695CE18-6226-5546-9FBF-F16DB69CAB4B}" destId="{0BCB8375-B5F7-FF4C-896A-F086EC9BD9E8}" srcOrd="0" destOrd="0" presId="urn:microsoft.com/office/officeart/2005/8/layout/hierarchy1"/>
    <dgm:cxn modelId="{2EF4AC45-00BC-A149-BB73-F49E57A232BE}" type="presParOf" srcId="{4695CE18-6226-5546-9FBF-F16DB69CAB4B}" destId="{970B3B52-77C3-E94F-AE0C-C3E3BAFCAC28}" srcOrd="1" destOrd="0" presId="urn:microsoft.com/office/officeart/2005/8/layout/hierarchy1"/>
    <dgm:cxn modelId="{CD24B774-E721-AE4C-83C3-05E643F8B467}" type="presParOf" srcId="{C7080177-9AFF-EE4C-AD2A-1AE72482ADA2}" destId="{8A98C09B-130C-D74B-B3B4-96C3002DACDC}" srcOrd="1" destOrd="0" presId="urn:microsoft.com/office/officeart/2005/8/layout/hierarchy1"/>
    <dgm:cxn modelId="{1D5D5C68-CAFE-9544-B45B-847B63E9EC93}" type="presParOf" srcId="{92F17074-4815-0F42-9831-8E28C52DBB4C}" destId="{220E2C9E-145B-D941-91BF-DAA6A72E42C8}" srcOrd="1" destOrd="0" presId="urn:microsoft.com/office/officeart/2005/8/layout/hierarchy1"/>
    <dgm:cxn modelId="{73A73840-8E35-8D46-956C-9B5F043C081C}" type="presParOf" srcId="{220E2C9E-145B-D941-91BF-DAA6A72E42C8}" destId="{8822A3A3-3B86-524C-B21B-37B72769CE3D}" srcOrd="0" destOrd="0" presId="urn:microsoft.com/office/officeart/2005/8/layout/hierarchy1"/>
    <dgm:cxn modelId="{2C262883-4590-3541-B83B-A3F7F44CB5A8}" type="presParOf" srcId="{8822A3A3-3B86-524C-B21B-37B72769CE3D}" destId="{E5210F0F-13E1-584F-BBF2-153E93B61D6E}" srcOrd="0" destOrd="0" presId="urn:microsoft.com/office/officeart/2005/8/layout/hierarchy1"/>
    <dgm:cxn modelId="{0AD9B7FF-40FC-2A4A-8A48-2042555D18F1}" type="presParOf" srcId="{8822A3A3-3B86-524C-B21B-37B72769CE3D}" destId="{AA175B63-D3C2-3742-BED4-9F7892037A26}" srcOrd="1" destOrd="0" presId="urn:microsoft.com/office/officeart/2005/8/layout/hierarchy1"/>
    <dgm:cxn modelId="{9E4C8D16-668B-0D46-9375-F80B97B8894F}" type="presParOf" srcId="{220E2C9E-145B-D941-91BF-DAA6A72E42C8}" destId="{1EABD63C-0097-FE44-9A20-77E5A7885496}" srcOrd="1" destOrd="0" presId="urn:microsoft.com/office/officeart/2005/8/layout/hierarchy1"/>
    <dgm:cxn modelId="{70C2885A-7E92-5946-88B0-CA2B7A90B81E}" type="presParOf" srcId="{92F17074-4815-0F42-9831-8E28C52DBB4C}" destId="{3959A012-B32C-E24C-9474-9B3BC74EFACD}" srcOrd="2" destOrd="0" presId="urn:microsoft.com/office/officeart/2005/8/layout/hierarchy1"/>
    <dgm:cxn modelId="{BF67D707-4F8F-5344-9B75-1A7ACFF3BF6D}" type="presParOf" srcId="{3959A012-B32C-E24C-9474-9B3BC74EFACD}" destId="{071877E1-1D74-2240-807B-6A8C091B47E7}" srcOrd="0" destOrd="0" presId="urn:microsoft.com/office/officeart/2005/8/layout/hierarchy1"/>
    <dgm:cxn modelId="{659363B1-08E7-5040-A79C-3BFC55AEA02A}" type="presParOf" srcId="{071877E1-1D74-2240-807B-6A8C091B47E7}" destId="{8ACF1657-ABC1-5A48-90C2-B74DFB032F50}" srcOrd="0" destOrd="0" presId="urn:microsoft.com/office/officeart/2005/8/layout/hierarchy1"/>
    <dgm:cxn modelId="{872AE5CF-B8A0-5E45-831D-39FEC82A30C2}" type="presParOf" srcId="{071877E1-1D74-2240-807B-6A8C091B47E7}" destId="{EC4D7718-94C8-6348-B3D0-DEF0CA3E6124}" srcOrd="1" destOrd="0" presId="urn:microsoft.com/office/officeart/2005/8/layout/hierarchy1"/>
    <dgm:cxn modelId="{BD860269-3C76-9943-BA0D-D4DF69A3B06B}" type="presParOf" srcId="{3959A012-B32C-E24C-9474-9B3BC74EFACD}" destId="{278AC3F2-E089-B94C-966B-94D7B899ACE7}" srcOrd="1" destOrd="0" presId="urn:microsoft.com/office/officeart/2005/8/layout/hierarchy1"/>
    <dgm:cxn modelId="{52BA9447-996D-F741-9D53-E72324295ED6}" type="presParOf" srcId="{92F17074-4815-0F42-9831-8E28C52DBB4C}" destId="{A4D39CC9-0641-AB41-B288-4467ADF31671}" srcOrd="3" destOrd="0" presId="urn:microsoft.com/office/officeart/2005/8/layout/hierarchy1"/>
    <dgm:cxn modelId="{7EC8909F-08DC-7C45-9049-62A62CC0FE7B}" type="presParOf" srcId="{A4D39CC9-0641-AB41-B288-4467ADF31671}" destId="{F9B03802-5AB6-664D-BD1F-C517A1445F27}" srcOrd="0" destOrd="0" presId="urn:microsoft.com/office/officeart/2005/8/layout/hierarchy1"/>
    <dgm:cxn modelId="{81152FFD-4E44-1C4B-AB09-DB6CEC2D367D}" type="presParOf" srcId="{F9B03802-5AB6-664D-BD1F-C517A1445F27}" destId="{7C57FD78-668B-E744-913C-FFE392F2B5FB}" srcOrd="0" destOrd="0" presId="urn:microsoft.com/office/officeart/2005/8/layout/hierarchy1"/>
    <dgm:cxn modelId="{E1D02335-DD0D-D94C-A163-1F1C0B786098}" type="presParOf" srcId="{F9B03802-5AB6-664D-BD1F-C517A1445F27}" destId="{84975155-C63E-CD44-8879-22A633832960}" srcOrd="1" destOrd="0" presId="urn:microsoft.com/office/officeart/2005/8/layout/hierarchy1"/>
    <dgm:cxn modelId="{9C1F0DAC-383F-1746-824A-4F865C192640}" type="presParOf" srcId="{A4D39CC9-0641-AB41-B288-4467ADF31671}" destId="{CC002B6D-69FD-D540-B4EA-F10635BDBA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12A3B-4469-45A7-AF81-E1F9659909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0E45A0-79D5-4CCB-B4F0-256F6F686E1F}">
      <dgm:prSet custT="1"/>
      <dgm:spPr/>
      <dgm:t>
        <a:bodyPr/>
        <a:lstStyle/>
        <a:p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SyriaTel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, a telecommunication company with customers across the United States. </a:t>
          </a:r>
        </a:p>
      </dgm:t>
    </dgm:pt>
    <dgm:pt modelId="{56EA4EB3-FF20-42F4-AE0D-685252B66892}" type="parTrans" cxnId="{A3118575-6A78-4F2D-A040-7CBE45330987}">
      <dgm:prSet/>
      <dgm:spPr/>
      <dgm:t>
        <a:bodyPr/>
        <a:lstStyle/>
        <a:p>
          <a:endParaRPr lang="en-US"/>
        </a:p>
      </dgm:t>
    </dgm:pt>
    <dgm:pt modelId="{8FE2E89D-844A-4137-99C0-87C50875E621}" type="sibTrans" cxnId="{A3118575-6A78-4F2D-A040-7CBE45330987}">
      <dgm:prSet/>
      <dgm:spPr/>
      <dgm:t>
        <a:bodyPr/>
        <a:lstStyle/>
        <a:p>
          <a:endParaRPr lang="en-US"/>
        </a:p>
      </dgm:t>
    </dgm:pt>
    <dgm:pt modelId="{BDE23FAA-48D6-4D19-8864-64E9CB8F1377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It is suffering from a loss of valuable 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customers</a:t>
          </a:r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 to competitors.</a:t>
          </a:r>
        </a:p>
      </dgm:t>
    </dgm:pt>
    <dgm:pt modelId="{7E0210C9-CDF3-4C1A-BD34-D98BF5DEFCC9}" type="parTrans" cxnId="{473C1576-C89C-4384-9337-2D581E8C2196}">
      <dgm:prSet/>
      <dgm:spPr/>
      <dgm:t>
        <a:bodyPr/>
        <a:lstStyle/>
        <a:p>
          <a:endParaRPr lang="en-US"/>
        </a:p>
      </dgm:t>
    </dgm:pt>
    <dgm:pt modelId="{78947A9E-ECFB-4A6B-9E5E-BB29A642095B}" type="sibTrans" cxnId="{473C1576-C89C-4384-9337-2D581E8C2196}">
      <dgm:prSet/>
      <dgm:spPr/>
      <dgm:t>
        <a:bodyPr/>
        <a:lstStyle/>
        <a:p>
          <a:endParaRPr lang="en-US"/>
        </a:p>
      </dgm:t>
    </dgm:pt>
    <dgm:pt modelId="{959C4875-20C7-447A-903C-FC612F8B378D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Our team is hired to build a 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classification</a:t>
          </a:r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 model and determine the primary features that lead to the churn of customers.</a:t>
          </a:r>
        </a:p>
      </dgm:t>
    </dgm:pt>
    <dgm:pt modelId="{77E22359-7758-4F06-99A6-C379BF85FB0D}" type="parTrans" cxnId="{4190893E-09DE-46CB-B396-744F98792D6D}">
      <dgm:prSet/>
      <dgm:spPr/>
      <dgm:t>
        <a:bodyPr/>
        <a:lstStyle/>
        <a:p>
          <a:endParaRPr lang="en-US"/>
        </a:p>
      </dgm:t>
    </dgm:pt>
    <dgm:pt modelId="{81EAE744-E307-42C9-8E0F-F242733A0BEA}" type="sibTrans" cxnId="{4190893E-09DE-46CB-B396-744F98792D6D}">
      <dgm:prSet/>
      <dgm:spPr/>
      <dgm:t>
        <a:bodyPr/>
        <a:lstStyle/>
        <a:p>
          <a:endParaRPr lang="en-US"/>
        </a:p>
      </dgm:t>
    </dgm:pt>
    <dgm:pt modelId="{7C192742-8A9C-4A23-8C28-8AD2D0AA2642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datasets include 3333 customers in 51 states (including D.C.) on a monthly basis.</a:t>
          </a:r>
        </a:p>
      </dgm:t>
    </dgm:pt>
    <dgm:pt modelId="{F0CB777C-1CB5-4228-8D94-B6B0073C88CE}" type="parTrans" cxnId="{1C1FDEE6-CEDF-414E-9A6E-E9CC7629CE9F}">
      <dgm:prSet/>
      <dgm:spPr/>
      <dgm:t>
        <a:bodyPr/>
        <a:lstStyle/>
        <a:p>
          <a:endParaRPr lang="en-US"/>
        </a:p>
      </dgm:t>
    </dgm:pt>
    <dgm:pt modelId="{C3BCC319-8C90-499B-AC6A-0A8BC5094946}" type="sibTrans" cxnId="{1C1FDEE6-CEDF-414E-9A6E-E9CC7629CE9F}">
      <dgm:prSet/>
      <dgm:spPr/>
      <dgm:t>
        <a:bodyPr/>
        <a:lstStyle/>
        <a:p>
          <a:endParaRPr lang="en-US"/>
        </a:p>
      </dgm:t>
    </dgm:pt>
    <dgm:pt modelId="{38F6D47F-4E03-DC4A-ABB8-2995D19DEC2C}" type="pres">
      <dgm:prSet presAssocID="{D9F12A3B-4469-45A7-AF81-E1F96599096C}" presName="linear" presStyleCnt="0">
        <dgm:presLayoutVars>
          <dgm:animLvl val="lvl"/>
          <dgm:resizeHandles val="exact"/>
        </dgm:presLayoutVars>
      </dgm:prSet>
      <dgm:spPr/>
    </dgm:pt>
    <dgm:pt modelId="{C608A2F0-B7D4-8846-8E91-36D8B4F6693B}" type="pres">
      <dgm:prSet presAssocID="{8E0E45A0-79D5-4CCB-B4F0-256F6F686E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B4FDAA-5AA4-9B49-A1F6-17050708AC1C}" type="pres">
      <dgm:prSet presAssocID="{8FE2E89D-844A-4137-99C0-87C50875E621}" presName="spacer" presStyleCnt="0"/>
      <dgm:spPr/>
    </dgm:pt>
    <dgm:pt modelId="{D07C41C8-FD84-3749-9403-F9D0C5B84506}" type="pres">
      <dgm:prSet presAssocID="{BDE23FAA-48D6-4D19-8864-64E9CB8F13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98BC62-46A7-9142-8031-FF1E12155D72}" type="pres">
      <dgm:prSet presAssocID="{78947A9E-ECFB-4A6B-9E5E-BB29A642095B}" presName="spacer" presStyleCnt="0"/>
      <dgm:spPr/>
    </dgm:pt>
    <dgm:pt modelId="{7D4DE7AA-4323-9444-A016-64AA6FA70476}" type="pres">
      <dgm:prSet presAssocID="{959C4875-20C7-447A-903C-FC612F8B37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75F16D-630D-7D48-A377-ACB7FA5B8403}" type="pres">
      <dgm:prSet presAssocID="{81EAE744-E307-42C9-8E0F-F242733A0BEA}" presName="spacer" presStyleCnt="0"/>
      <dgm:spPr/>
    </dgm:pt>
    <dgm:pt modelId="{59155CEB-9F0A-6F45-8F81-F2CEF59E586F}" type="pres">
      <dgm:prSet presAssocID="{7C192742-8A9C-4A23-8C28-8AD2D0AA264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178F02E-3F4A-F54E-9D02-DD6EB49ABFD3}" type="presOf" srcId="{959C4875-20C7-447A-903C-FC612F8B378D}" destId="{7D4DE7AA-4323-9444-A016-64AA6FA70476}" srcOrd="0" destOrd="0" presId="urn:microsoft.com/office/officeart/2005/8/layout/vList2"/>
    <dgm:cxn modelId="{4190893E-09DE-46CB-B396-744F98792D6D}" srcId="{D9F12A3B-4469-45A7-AF81-E1F96599096C}" destId="{959C4875-20C7-447A-903C-FC612F8B378D}" srcOrd="2" destOrd="0" parTransId="{77E22359-7758-4F06-99A6-C379BF85FB0D}" sibTransId="{81EAE744-E307-42C9-8E0F-F242733A0BEA}"/>
    <dgm:cxn modelId="{BE305F71-68D6-5948-887F-1857FF470A14}" type="presOf" srcId="{D9F12A3B-4469-45A7-AF81-E1F96599096C}" destId="{38F6D47F-4E03-DC4A-ABB8-2995D19DEC2C}" srcOrd="0" destOrd="0" presId="urn:microsoft.com/office/officeart/2005/8/layout/vList2"/>
    <dgm:cxn modelId="{A3118575-6A78-4F2D-A040-7CBE45330987}" srcId="{D9F12A3B-4469-45A7-AF81-E1F96599096C}" destId="{8E0E45A0-79D5-4CCB-B4F0-256F6F686E1F}" srcOrd="0" destOrd="0" parTransId="{56EA4EB3-FF20-42F4-AE0D-685252B66892}" sibTransId="{8FE2E89D-844A-4137-99C0-87C50875E621}"/>
    <dgm:cxn modelId="{473C1576-C89C-4384-9337-2D581E8C2196}" srcId="{D9F12A3B-4469-45A7-AF81-E1F96599096C}" destId="{BDE23FAA-48D6-4D19-8864-64E9CB8F1377}" srcOrd="1" destOrd="0" parTransId="{7E0210C9-CDF3-4C1A-BD34-D98BF5DEFCC9}" sibTransId="{78947A9E-ECFB-4A6B-9E5E-BB29A642095B}"/>
    <dgm:cxn modelId="{E8683788-607E-FC41-9FA5-378553492090}" type="presOf" srcId="{7C192742-8A9C-4A23-8C28-8AD2D0AA2642}" destId="{59155CEB-9F0A-6F45-8F81-F2CEF59E586F}" srcOrd="0" destOrd="0" presId="urn:microsoft.com/office/officeart/2005/8/layout/vList2"/>
    <dgm:cxn modelId="{33A60EC9-AD31-1642-AEE7-545A04873CEB}" type="presOf" srcId="{BDE23FAA-48D6-4D19-8864-64E9CB8F1377}" destId="{D07C41C8-FD84-3749-9403-F9D0C5B84506}" srcOrd="0" destOrd="0" presId="urn:microsoft.com/office/officeart/2005/8/layout/vList2"/>
    <dgm:cxn modelId="{A682FAC9-0B73-DB4D-98DF-AA740BC4AC4E}" type="presOf" srcId="{8E0E45A0-79D5-4CCB-B4F0-256F6F686E1F}" destId="{C608A2F0-B7D4-8846-8E91-36D8B4F6693B}" srcOrd="0" destOrd="0" presId="urn:microsoft.com/office/officeart/2005/8/layout/vList2"/>
    <dgm:cxn modelId="{1C1FDEE6-CEDF-414E-9A6E-E9CC7629CE9F}" srcId="{D9F12A3B-4469-45A7-AF81-E1F96599096C}" destId="{7C192742-8A9C-4A23-8C28-8AD2D0AA2642}" srcOrd="3" destOrd="0" parTransId="{F0CB777C-1CB5-4228-8D94-B6B0073C88CE}" sibTransId="{C3BCC319-8C90-499B-AC6A-0A8BC5094946}"/>
    <dgm:cxn modelId="{97F8F8DA-A3CF-164F-BD21-16CB9EE96392}" type="presParOf" srcId="{38F6D47F-4E03-DC4A-ABB8-2995D19DEC2C}" destId="{C608A2F0-B7D4-8846-8E91-36D8B4F6693B}" srcOrd="0" destOrd="0" presId="urn:microsoft.com/office/officeart/2005/8/layout/vList2"/>
    <dgm:cxn modelId="{2D9FA375-EDFD-3546-BA3C-6DC895B1B71D}" type="presParOf" srcId="{38F6D47F-4E03-DC4A-ABB8-2995D19DEC2C}" destId="{8EB4FDAA-5AA4-9B49-A1F6-17050708AC1C}" srcOrd="1" destOrd="0" presId="urn:microsoft.com/office/officeart/2005/8/layout/vList2"/>
    <dgm:cxn modelId="{3ABE1204-6DBE-074E-AA7D-6856A2B7EEAC}" type="presParOf" srcId="{38F6D47F-4E03-DC4A-ABB8-2995D19DEC2C}" destId="{D07C41C8-FD84-3749-9403-F9D0C5B84506}" srcOrd="2" destOrd="0" presId="urn:microsoft.com/office/officeart/2005/8/layout/vList2"/>
    <dgm:cxn modelId="{71C0E482-AB87-B84A-AAC8-E63088FBBFED}" type="presParOf" srcId="{38F6D47F-4E03-DC4A-ABB8-2995D19DEC2C}" destId="{5398BC62-46A7-9142-8031-FF1E12155D72}" srcOrd="3" destOrd="0" presId="urn:microsoft.com/office/officeart/2005/8/layout/vList2"/>
    <dgm:cxn modelId="{F8FBB96A-E5C9-5A4D-8A92-BE23706EE0DE}" type="presParOf" srcId="{38F6D47F-4E03-DC4A-ABB8-2995D19DEC2C}" destId="{7D4DE7AA-4323-9444-A016-64AA6FA70476}" srcOrd="4" destOrd="0" presId="urn:microsoft.com/office/officeart/2005/8/layout/vList2"/>
    <dgm:cxn modelId="{A3DBB685-70C7-294B-B026-68EA5455210C}" type="presParOf" srcId="{38F6D47F-4E03-DC4A-ABB8-2995D19DEC2C}" destId="{6175F16D-630D-7D48-A377-ACB7FA5B8403}" srcOrd="5" destOrd="0" presId="urn:microsoft.com/office/officeart/2005/8/layout/vList2"/>
    <dgm:cxn modelId="{D50F5AFD-491D-5F40-A35E-41042B84A9DB}" type="presParOf" srcId="{38F6D47F-4E03-DC4A-ABB8-2995D19DEC2C}" destId="{59155CEB-9F0A-6F45-8F81-F2CEF59E58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8A6808-86BD-4252-BA16-BC963E2D60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137BDB-645A-4D08-88FD-092B365CBCFF}">
      <dgm:prSet/>
      <dgm:spPr/>
      <dgm:t>
        <a:bodyPr/>
        <a:lstStyle/>
        <a:p>
          <a:r>
            <a:rPr lang="en-US"/>
            <a:t>Perform exploratory data analysis on current data</a:t>
          </a:r>
        </a:p>
      </dgm:t>
    </dgm:pt>
    <dgm:pt modelId="{3D0F94BA-B40D-494B-BB82-55C867EB9848}" type="parTrans" cxnId="{8FB55CAA-7347-4ED4-B702-B34906933ACA}">
      <dgm:prSet/>
      <dgm:spPr/>
      <dgm:t>
        <a:bodyPr/>
        <a:lstStyle/>
        <a:p>
          <a:endParaRPr lang="en-US"/>
        </a:p>
      </dgm:t>
    </dgm:pt>
    <dgm:pt modelId="{247E2309-AFA1-4C43-8ECE-9967C69B166B}" type="sibTrans" cxnId="{8FB55CAA-7347-4ED4-B702-B34906933ACA}">
      <dgm:prSet/>
      <dgm:spPr/>
      <dgm:t>
        <a:bodyPr/>
        <a:lstStyle/>
        <a:p>
          <a:endParaRPr lang="en-US"/>
        </a:p>
      </dgm:t>
    </dgm:pt>
    <dgm:pt modelId="{E8120D3C-9C3B-442C-9AF9-420A474B9E4C}">
      <dgm:prSet/>
      <dgm:spPr/>
      <dgm:t>
        <a:bodyPr/>
        <a:lstStyle/>
        <a:p>
          <a:r>
            <a:rPr lang="en-US"/>
            <a:t>Build up baseline model using logistic regression</a:t>
          </a:r>
        </a:p>
      </dgm:t>
    </dgm:pt>
    <dgm:pt modelId="{896A7F64-B9FF-4EB3-9A7F-A6CF8D05C63B}" type="parTrans" cxnId="{8333D1AE-E280-40AF-A622-CBFBD62E2C00}">
      <dgm:prSet/>
      <dgm:spPr/>
      <dgm:t>
        <a:bodyPr/>
        <a:lstStyle/>
        <a:p>
          <a:endParaRPr lang="en-US"/>
        </a:p>
      </dgm:t>
    </dgm:pt>
    <dgm:pt modelId="{AAD1A418-3731-473E-BD20-4D15E3CB494C}" type="sibTrans" cxnId="{8333D1AE-E280-40AF-A622-CBFBD62E2C00}">
      <dgm:prSet/>
      <dgm:spPr/>
      <dgm:t>
        <a:bodyPr/>
        <a:lstStyle/>
        <a:p>
          <a:endParaRPr lang="en-US"/>
        </a:p>
      </dgm:t>
    </dgm:pt>
    <dgm:pt modelId="{22B67CED-6E3C-4239-BAD6-9B91DDE59361}">
      <dgm:prSet/>
      <dgm:spPr/>
      <dgm:t>
        <a:bodyPr/>
        <a:lstStyle/>
        <a:p>
          <a:r>
            <a:rPr lang="en-US"/>
            <a:t>Apply multiple machine learning algorithms to build the best classification model</a:t>
          </a:r>
        </a:p>
      </dgm:t>
    </dgm:pt>
    <dgm:pt modelId="{7A1504C9-D0F1-4479-9068-E317399D0979}" type="parTrans" cxnId="{A46658FE-DAD8-47FE-9A33-36FCC3EF6FF1}">
      <dgm:prSet/>
      <dgm:spPr/>
      <dgm:t>
        <a:bodyPr/>
        <a:lstStyle/>
        <a:p>
          <a:endParaRPr lang="en-US"/>
        </a:p>
      </dgm:t>
    </dgm:pt>
    <dgm:pt modelId="{8EDDDD02-0A5C-455A-B01F-46F43A0CBF52}" type="sibTrans" cxnId="{A46658FE-DAD8-47FE-9A33-36FCC3EF6FF1}">
      <dgm:prSet/>
      <dgm:spPr/>
      <dgm:t>
        <a:bodyPr/>
        <a:lstStyle/>
        <a:p>
          <a:endParaRPr lang="en-US"/>
        </a:p>
      </dgm:t>
    </dgm:pt>
    <dgm:pt modelId="{D34163C6-5CAD-4938-B995-FBBB9E33AF9C}">
      <dgm:prSet/>
      <dgm:spPr/>
      <dgm:t>
        <a:bodyPr/>
        <a:lstStyle/>
        <a:p>
          <a:r>
            <a:rPr lang="en-US"/>
            <a:t>Find the primary determinants of churn</a:t>
          </a:r>
        </a:p>
      </dgm:t>
    </dgm:pt>
    <dgm:pt modelId="{B2C5DF84-7748-4447-BC40-93DFDC03AF07}" type="parTrans" cxnId="{4676CD07-2F73-4EA1-A6D3-D9B349D4DA93}">
      <dgm:prSet/>
      <dgm:spPr/>
      <dgm:t>
        <a:bodyPr/>
        <a:lstStyle/>
        <a:p>
          <a:endParaRPr lang="en-US"/>
        </a:p>
      </dgm:t>
    </dgm:pt>
    <dgm:pt modelId="{E345DC20-E722-42AE-B43E-48BD6CF40B36}" type="sibTrans" cxnId="{4676CD07-2F73-4EA1-A6D3-D9B349D4DA93}">
      <dgm:prSet/>
      <dgm:spPr/>
      <dgm:t>
        <a:bodyPr/>
        <a:lstStyle/>
        <a:p>
          <a:endParaRPr lang="en-US"/>
        </a:p>
      </dgm:t>
    </dgm:pt>
    <dgm:pt modelId="{41D59874-3C6D-4FA6-AC7C-6B50B20EA110}" type="pres">
      <dgm:prSet presAssocID="{CD8A6808-86BD-4252-BA16-BC963E2D609B}" presName="root" presStyleCnt="0">
        <dgm:presLayoutVars>
          <dgm:dir/>
          <dgm:resizeHandles val="exact"/>
        </dgm:presLayoutVars>
      </dgm:prSet>
      <dgm:spPr/>
    </dgm:pt>
    <dgm:pt modelId="{391E63B5-4216-4C7E-B3F6-BB4BEF69ED67}" type="pres">
      <dgm:prSet presAssocID="{30137BDB-645A-4D08-88FD-092B365CBCFF}" presName="compNode" presStyleCnt="0"/>
      <dgm:spPr/>
    </dgm:pt>
    <dgm:pt modelId="{46023823-3E26-4DEB-859B-EEB589A0CEAB}" type="pres">
      <dgm:prSet presAssocID="{30137BDB-645A-4D08-88FD-092B365CBCFF}" presName="bgRect" presStyleLbl="bgShp" presStyleIdx="0" presStyleCnt="4"/>
      <dgm:spPr/>
    </dgm:pt>
    <dgm:pt modelId="{05302767-9CCF-4224-BA07-599532865D0C}" type="pres">
      <dgm:prSet presAssocID="{30137BDB-645A-4D08-88FD-092B365CBC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1148B81-9BE4-482E-8FD2-A3555A3F348E}" type="pres">
      <dgm:prSet presAssocID="{30137BDB-645A-4D08-88FD-092B365CBCFF}" presName="spaceRect" presStyleCnt="0"/>
      <dgm:spPr/>
    </dgm:pt>
    <dgm:pt modelId="{F6F1CBCD-9FA3-433E-99E2-67F380506729}" type="pres">
      <dgm:prSet presAssocID="{30137BDB-645A-4D08-88FD-092B365CBCFF}" presName="parTx" presStyleLbl="revTx" presStyleIdx="0" presStyleCnt="4">
        <dgm:presLayoutVars>
          <dgm:chMax val="0"/>
          <dgm:chPref val="0"/>
        </dgm:presLayoutVars>
      </dgm:prSet>
      <dgm:spPr/>
    </dgm:pt>
    <dgm:pt modelId="{2AB01F9C-7479-4486-BF75-36079D8D9D63}" type="pres">
      <dgm:prSet presAssocID="{247E2309-AFA1-4C43-8ECE-9967C69B166B}" presName="sibTrans" presStyleCnt="0"/>
      <dgm:spPr/>
    </dgm:pt>
    <dgm:pt modelId="{B0B16C2B-3392-42FB-AFEB-A73C9823887C}" type="pres">
      <dgm:prSet presAssocID="{E8120D3C-9C3B-442C-9AF9-420A474B9E4C}" presName="compNode" presStyleCnt="0"/>
      <dgm:spPr/>
    </dgm:pt>
    <dgm:pt modelId="{D95DABE9-E0E0-4C24-BAC5-5970C71C6155}" type="pres">
      <dgm:prSet presAssocID="{E8120D3C-9C3B-442C-9AF9-420A474B9E4C}" presName="bgRect" presStyleLbl="bgShp" presStyleIdx="1" presStyleCnt="4"/>
      <dgm:spPr/>
    </dgm:pt>
    <dgm:pt modelId="{3DE47328-9B83-4334-99D5-8934521C7043}" type="pres">
      <dgm:prSet presAssocID="{E8120D3C-9C3B-442C-9AF9-420A474B9E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487AD9-9D6B-4B2C-AD66-EA9FF5485A4B}" type="pres">
      <dgm:prSet presAssocID="{E8120D3C-9C3B-442C-9AF9-420A474B9E4C}" presName="spaceRect" presStyleCnt="0"/>
      <dgm:spPr/>
    </dgm:pt>
    <dgm:pt modelId="{9E77F4D4-B16F-4E92-8726-974B8C7B1655}" type="pres">
      <dgm:prSet presAssocID="{E8120D3C-9C3B-442C-9AF9-420A474B9E4C}" presName="parTx" presStyleLbl="revTx" presStyleIdx="1" presStyleCnt="4">
        <dgm:presLayoutVars>
          <dgm:chMax val="0"/>
          <dgm:chPref val="0"/>
        </dgm:presLayoutVars>
      </dgm:prSet>
      <dgm:spPr/>
    </dgm:pt>
    <dgm:pt modelId="{697307F1-B665-4020-9011-DF2FDBCAA68E}" type="pres">
      <dgm:prSet presAssocID="{AAD1A418-3731-473E-BD20-4D15E3CB494C}" presName="sibTrans" presStyleCnt="0"/>
      <dgm:spPr/>
    </dgm:pt>
    <dgm:pt modelId="{186439DD-1036-4497-9769-1A4E53C20C5B}" type="pres">
      <dgm:prSet presAssocID="{22B67CED-6E3C-4239-BAD6-9B91DDE59361}" presName="compNode" presStyleCnt="0"/>
      <dgm:spPr/>
    </dgm:pt>
    <dgm:pt modelId="{F09CB97A-62A2-4F7E-8A51-1EF962484D90}" type="pres">
      <dgm:prSet presAssocID="{22B67CED-6E3C-4239-BAD6-9B91DDE59361}" presName="bgRect" presStyleLbl="bgShp" presStyleIdx="2" presStyleCnt="4"/>
      <dgm:spPr/>
    </dgm:pt>
    <dgm:pt modelId="{2A353080-1364-4E05-A7F0-161D7B3D45A9}" type="pres">
      <dgm:prSet presAssocID="{22B67CED-6E3C-4239-BAD6-9B91DDE593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A79D44-37F1-44D8-B98F-5F4759AE5CB5}" type="pres">
      <dgm:prSet presAssocID="{22B67CED-6E3C-4239-BAD6-9B91DDE59361}" presName="spaceRect" presStyleCnt="0"/>
      <dgm:spPr/>
    </dgm:pt>
    <dgm:pt modelId="{BB268EFB-C6EE-4906-848F-D1975E0D738E}" type="pres">
      <dgm:prSet presAssocID="{22B67CED-6E3C-4239-BAD6-9B91DDE59361}" presName="parTx" presStyleLbl="revTx" presStyleIdx="2" presStyleCnt="4">
        <dgm:presLayoutVars>
          <dgm:chMax val="0"/>
          <dgm:chPref val="0"/>
        </dgm:presLayoutVars>
      </dgm:prSet>
      <dgm:spPr/>
    </dgm:pt>
    <dgm:pt modelId="{6093D0AC-11C9-4192-AF72-9BCCF8B94771}" type="pres">
      <dgm:prSet presAssocID="{8EDDDD02-0A5C-455A-B01F-46F43A0CBF52}" presName="sibTrans" presStyleCnt="0"/>
      <dgm:spPr/>
    </dgm:pt>
    <dgm:pt modelId="{B2274242-E235-4E51-AD2D-33B0C06543F7}" type="pres">
      <dgm:prSet presAssocID="{D34163C6-5CAD-4938-B995-FBBB9E33AF9C}" presName="compNode" presStyleCnt="0"/>
      <dgm:spPr/>
    </dgm:pt>
    <dgm:pt modelId="{E7FB42AF-0E3B-4D07-9B45-1D59CB3D62ED}" type="pres">
      <dgm:prSet presAssocID="{D34163C6-5CAD-4938-B995-FBBB9E33AF9C}" presName="bgRect" presStyleLbl="bgShp" presStyleIdx="3" presStyleCnt="4"/>
      <dgm:spPr/>
    </dgm:pt>
    <dgm:pt modelId="{071267F1-1321-4A7F-BCB7-6288340583DC}" type="pres">
      <dgm:prSet presAssocID="{D34163C6-5CAD-4938-B995-FBBB9E33AF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A1464F-F5BD-48F4-84C7-1941DE5C565C}" type="pres">
      <dgm:prSet presAssocID="{D34163C6-5CAD-4938-B995-FBBB9E33AF9C}" presName="spaceRect" presStyleCnt="0"/>
      <dgm:spPr/>
    </dgm:pt>
    <dgm:pt modelId="{A8F8977A-EF4E-47BE-BD47-A52CB1EA258F}" type="pres">
      <dgm:prSet presAssocID="{D34163C6-5CAD-4938-B995-FBBB9E33AF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AFB403-4481-46B4-B140-C338ADE67348}" type="presOf" srcId="{22B67CED-6E3C-4239-BAD6-9B91DDE59361}" destId="{BB268EFB-C6EE-4906-848F-D1975E0D738E}" srcOrd="0" destOrd="0" presId="urn:microsoft.com/office/officeart/2018/2/layout/IconVerticalSolidList"/>
    <dgm:cxn modelId="{4676CD07-2F73-4EA1-A6D3-D9B349D4DA93}" srcId="{CD8A6808-86BD-4252-BA16-BC963E2D609B}" destId="{D34163C6-5CAD-4938-B995-FBBB9E33AF9C}" srcOrd="3" destOrd="0" parTransId="{B2C5DF84-7748-4447-BC40-93DFDC03AF07}" sibTransId="{E345DC20-E722-42AE-B43E-48BD6CF40B36}"/>
    <dgm:cxn modelId="{F675EA25-2188-4C74-8219-391AA3920F0B}" type="presOf" srcId="{CD8A6808-86BD-4252-BA16-BC963E2D609B}" destId="{41D59874-3C6D-4FA6-AC7C-6B50B20EA110}" srcOrd="0" destOrd="0" presId="urn:microsoft.com/office/officeart/2018/2/layout/IconVerticalSolidList"/>
    <dgm:cxn modelId="{F8DB8D29-360E-4DE9-B2A1-B16DCE73CA39}" type="presOf" srcId="{E8120D3C-9C3B-442C-9AF9-420A474B9E4C}" destId="{9E77F4D4-B16F-4E92-8726-974B8C7B1655}" srcOrd="0" destOrd="0" presId="urn:microsoft.com/office/officeart/2018/2/layout/IconVerticalSolidList"/>
    <dgm:cxn modelId="{8FB55CAA-7347-4ED4-B702-B34906933ACA}" srcId="{CD8A6808-86BD-4252-BA16-BC963E2D609B}" destId="{30137BDB-645A-4D08-88FD-092B365CBCFF}" srcOrd="0" destOrd="0" parTransId="{3D0F94BA-B40D-494B-BB82-55C867EB9848}" sibTransId="{247E2309-AFA1-4C43-8ECE-9967C69B166B}"/>
    <dgm:cxn modelId="{8333D1AE-E280-40AF-A622-CBFBD62E2C00}" srcId="{CD8A6808-86BD-4252-BA16-BC963E2D609B}" destId="{E8120D3C-9C3B-442C-9AF9-420A474B9E4C}" srcOrd="1" destOrd="0" parTransId="{896A7F64-B9FF-4EB3-9A7F-A6CF8D05C63B}" sibTransId="{AAD1A418-3731-473E-BD20-4D15E3CB494C}"/>
    <dgm:cxn modelId="{65F5C9B2-DDB6-409B-A40D-41AB66085826}" type="presOf" srcId="{D34163C6-5CAD-4938-B995-FBBB9E33AF9C}" destId="{A8F8977A-EF4E-47BE-BD47-A52CB1EA258F}" srcOrd="0" destOrd="0" presId="urn:microsoft.com/office/officeart/2018/2/layout/IconVerticalSolidList"/>
    <dgm:cxn modelId="{50634EC0-55F1-4BC0-B550-21BAE46E926E}" type="presOf" srcId="{30137BDB-645A-4D08-88FD-092B365CBCFF}" destId="{F6F1CBCD-9FA3-433E-99E2-67F380506729}" srcOrd="0" destOrd="0" presId="urn:microsoft.com/office/officeart/2018/2/layout/IconVerticalSolidList"/>
    <dgm:cxn modelId="{A46658FE-DAD8-47FE-9A33-36FCC3EF6FF1}" srcId="{CD8A6808-86BD-4252-BA16-BC963E2D609B}" destId="{22B67CED-6E3C-4239-BAD6-9B91DDE59361}" srcOrd="2" destOrd="0" parTransId="{7A1504C9-D0F1-4479-9068-E317399D0979}" sibTransId="{8EDDDD02-0A5C-455A-B01F-46F43A0CBF52}"/>
    <dgm:cxn modelId="{0DB355C0-B466-4B50-8794-5C4E47168D1D}" type="presParOf" srcId="{41D59874-3C6D-4FA6-AC7C-6B50B20EA110}" destId="{391E63B5-4216-4C7E-B3F6-BB4BEF69ED67}" srcOrd="0" destOrd="0" presId="urn:microsoft.com/office/officeart/2018/2/layout/IconVerticalSolidList"/>
    <dgm:cxn modelId="{C0D5ED47-1A86-41D5-A370-5ABB1DCE3800}" type="presParOf" srcId="{391E63B5-4216-4C7E-B3F6-BB4BEF69ED67}" destId="{46023823-3E26-4DEB-859B-EEB589A0CEAB}" srcOrd="0" destOrd="0" presId="urn:microsoft.com/office/officeart/2018/2/layout/IconVerticalSolidList"/>
    <dgm:cxn modelId="{0521AA91-1925-4A56-BB5A-7B4C582D8E2A}" type="presParOf" srcId="{391E63B5-4216-4C7E-B3F6-BB4BEF69ED67}" destId="{05302767-9CCF-4224-BA07-599532865D0C}" srcOrd="1" destOrd="0" presId="urn:microsoft.com/office/officeart/2018/2/layout/IconVerticalSolidList"/>
    <dgm:cxn modelId="{AA9FC96D-E2D3-4137-9742-801454C5AD22}" type="presParOf" srcId="{391E63B5-4216-4C7E-B3F6-BB4BEF69ED67}" destId="{61148B81-9BE4-482E-8FD2-A3555A3F348E}" srcOrd="2" destOrd="0" presId="urn:microsoft.com/office/officeart/2018/2/layout/IconVerticalSolidList"/>
    <dgm:cxn modelId="{06C08FC9-8838-4F0A-A242-C7FE67E229DD}" type="presParOf" srcId="{391E63B5-4216-4C7E-B3F6-BB4BEF69ED67}" destId="{F6F1CBCD-9FA3-433E-99E2-67F380506729}" srcOrd="3" destOrd="0" presId="urn:microsoft.com/office/officeart/2018/2/layout/IconVerticalSolidList"/>
    <dgm:cxn modelId="{DDF8FBF4-4B93-4DFF-92D1-8ADFE0815020}" type="presParOf" srcId="{41D59874-3C6D-4FA6-AC7C-6B50B20EA110}" destId="{2AB01F9C-7479-4486-BF75-36079D8D9D63}" srcOrd="1" destOrd="0" presId="urn:microsoft.com/office/officeart/2018/2/layout/IconVerticalSolidList"/>
    <dgm:cxn modelId="{B1896D59-0ADB-400A-9E2A-906C65128955}" type="presParOf" srcId="{41D59874-3C6D-4FA6-AC7C-6B50B20EA110}" destId="{B0B16C2B-3392-42FB-AFEB-A73C9823887C}" srcOrd="2" destOrd="0" presId="urn:microsoft.com/office/officeart/2018/2/layout/IconVerticalSolidList"/>
    <dgm:cxn modelId="{FD0F9CD8-774F-4131-834C-B745A59C6065}" type="presParOf" srcId="{B0B16C2B-3392-42FB-AFEB-A73C9823887C}" destId="{D95DABE9-E0E0-4C24-BAC5-5970C71C6155}" srcOrd="0" destOrd="0" presId="urn:microsoft.com/office/officeart/2018/2/layout/IconVerticalSolidList"/>
    <dgm:cxn modelId="{7ED3F424-35A5-4124-B82D-6E5A92D02B32}" type="presParOf" srcId="{B0B16C2B-3392-42FB-AFEB-A73C9823887C}" destId="{3DE47328-9B83-4334-99D5-8934521C7043}" srcOrd="1" destOrd="0" presId="urn:microsoft.com/office/officeart/2018/2/layout/IconVerticalSolidList"/>
    <dgm:cxn modelId="{DEE0B60C-C0F7-4FE0-9C99-C3FA6BA117D0}" type="presParOf" srcId="{B0B16C2B-3392-42FB-AFEB-A73C9823887C}" destId="{56487AD9-9D6B-4B2C-AD66-EA9FF5485A4B}" srcOrd="2" destOrd="0" presId="urn:microsoft.com/office/officeart/2018/2/layout/IconVerticalSolidList"/>
    <dgm:cxn modelId="{883060A4-1663-4ECE-951C-FFF817D0EB79}" type="presParOf" srcId="{B0B16C2B-3392-42FB-AFEB-A73C9823887C}" destId="{9E77F4D4-B16F-4E92-8726-974B8C7B1655}" srcOrd="3" destOrd="0" presId="urn:microsoft.com/office/officeart/2018/2/layout/IconVerticalSolidList"/>
    <dgm:cxn modelId="{5CF65A33-53C9-48B2-821C-F876F0127EE7}" type="presParOf" srcId="{41D59874-3C6D-4FA6-AC7C-6B50B20EA110}" destId="{697307F1-B665-4020-9011-DF2FDBCAA68E}" srcOrd="3" destOrd="0" presId="urn:microsoft.com/office/officeart/2018/2/layout/IconVerticalSolidList"/>
    <dgm:cxn modelId="{65F86BFB-0283-4E51-8D14-047BF6C749E2}" type="presParOf" srcId="{41D59874-3C6D-4FA6-AC7C-6B50B20EA110}" destId="{186439DD-1036-4497-9769-1A4E53C20C5B}" srcOrd="4" destOrd="0" presId="urn:microsoft.com/office/officeart/2018/2/layout/IconVerticalSolidList"/>
    <dgm:cxn modelId="{4C5AD55C-3328-4832-B3D1-78E41E2D52D3}" type="presParOf" srcId="{186439DD-1036-4497-9769-1A4E53C20C5B}" destId="{F09CB97A-62A2-4F7E-8A51-1EF962484D90}" srcOrd="0" destOrd="0" presId="urn:microsoft.com/office/officeart/2018/2/layout/IconVerticalSolidList"/>
    <dgm:cxn modelId="{6FA14E77-7B8A-46FE-A60D-F0FE537B69F0}" type="presParOf" srcId="{186439DD-1036-4497-9769-1A4E53C20C5B}" destId="{2A353080-1364-4E05-A7F0-161D7B3D45A9}" srcOrd="1" destOrd="0" presId="urn:microsoft.com/office/officeart/2018/2/layout/IconVerticalSolidList"/>
    <dgm:cxn modelId="{D6B6E7D5-5E56-4914-89F6-C82BD7964F5C}" type="presParOf" srcId="{186439DD-1036-4497-9769-1A4E53C20C5B}" destId="{0DA79D44-37F1-44D8-B98F-5F4759AE5CB5}" srcOrd="2" destOrd="0" presId="urn:microsoft.com/office/officeart/2018/2/layout/IconVerticalSolidList"/>
    <dgm:cxn modelId="{0784F112-D571-46C0-8A81-7C1DCBC1D85E}" type="presParOf" srcId="{186439DD-1036-4497-9769-1A4E53C20C5B}" destId="{BB268EFB-C6EE-4906-848F-D1975E0D738E}" srcOrd="3" destOrd="0" presId="urn:microsoft.com/office/officeart/2018/2/layout/IconVerticalSolidList"/>
    <dgm:cxn modelId="{855D2133-E0C0-49C5-8AD6-93B31BD85B10}" type="presParOf" srcId="{41D59874-3C6D-4FA6-AC7C-6B50B20EA110}" destId="{6093D0AC-11C9-4192-AF72-9BCCF8B94771}" srcOrd="5" destOrd="0" presId="urn:microsoft.com/office/officeart/2018/2/layout/IconVerticalSolidList"/>
    <dgm:cxn modelId="{F9C88A53-02B0-4F14-859F-9D5BF3C13CF8}" type="presParOf" srcId="{41D59874-3C6D-4FA6-AC7C-6B50B20EA110}" destId="{B2274242-E235-4E51-AD2D-33B0C06543F7}" srcOrd="6" destOrd="0" presId="urn:microsoft.com/office/officeart/2018/2/layout/IconVerticalSolidList"/>
    <dgm:cxn modelId="{0E8817AA-FBAE-45E4-86BA-E963D113F852}" type="presParOf" srcId="{B2274242-E235-4E51-AD2D-33B0C06543F7}" destId="{E7FB42AF-0E3B-4D07-9B45-1D59CB3D62ED}" srcOrd="0" destOrd="0" presId="urn:microsoft.com/office/officeart/2018/2/layout/IconVerticalSolidList"/>
    <dgm:cxn modelId="{8435DB03-2F31-481F-8C57-BA3166CF0371}" type="presParOf" srcId="{B2274242-E235-4E51-AD2D-33B0C06543F7}" destId="{071267F1-1321-4A7F-BCB7-6288340583DC}" srcOrd="1" destOrd="0" presId="urn:microsoft.com/office/officeart/2018/2/layout/IconVerticalSolidList"/>
    <dgm:cxn modelId="{EB741359-6EF8-4E99-B9D6-CA80E953E50D}" type="presParOf" srcId="{B2274242-E235-4E51-AD2D-33B0C06543F7}" destId="{CCA1464F-F5BD-48F4-84C7-1941DE5C565C}" srcOrd="2" destOrd="0" presId="urn:microsoft.com/office/officeart/2018/2/layout/IconVerticalSolidList"/>
    <dgm:cxn modelId="{86BE6D88-AD39-49E4-980E-842939498442}" type="presParOf" srcId="{B2274242-E235-4E51-AD2D-33B0C06543F7}" destId="{A8F8977A-EF4E-47BE-BD47-A52CB1EA25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F12A3B-4469-45A7-AF81-E1F9659909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E45A0-79D5-4CCB-B4F0-256F6F686E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Market research on competitors and industry benchmark</a:t>
          </a:r>
        </a:p>
      </dgm:t>
    </dgm:pt>
    <dgm:pt modelId="{56EA4EB3-FF20-42F4-AE0D-685252B66892}" type="parTrans" cxnId="{A3118575-6A78-4F2D-A040-7CBE45330987}">
      <dgm:prSet/>
      <dgm:spPr/>
      <dgm:t>
        <a:bodyPr/>
        <a:lstStyle/>
        <a:p>
          <a:endParaRPr lang="en-US"/>
        </a:p>
      </dgm:t>
    </dgm:pt>
    <dgm:pt modelId="{8FE2E89D-844A-4137-99C0-87C50875E621}" type="sibTrans" cxnId="{A3118575-6A78-4F2D-A040-7CBE45330987}">
      <dgm:prSet/>
      <dgm:spPr/>
      <dgm:t>
        <a:bodyPr/>
        <a:lstStyle/>
        <a:p>
          <a:endParaRPr lang="en-US"/>
        </a:p>
      </dgm:t>
    </dgm:pt>
    <dgm:pt modelId="{BDE23FAA-48D6-4D19-8864-64E9CB8F13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Customer experience measurement and design</a:t>
          </a:r>
        </a:p>
      </dgm:t>
    </dgm:pt>
    <dgm:pt modelId="{7E0210C9-CDF3-4C1A-BD34-D98BF5DEFCC9}" type="parTrans" cxnId="{473C1576-C89C-4384-9337-2D581E8C2196}">
      <dgm:prSet/>
      <dgm:spPr/>
      <dgm:t>
        <a:bodyPr/>
        <a:lstStyle/>
        <a:p>
          <a:endParaRPr lang="en-US"/>
        </a:p>
      </dgm:t>
    </dgm:pt>
    <dgm:pt modelId="{78947A9E-ECFB-4A6B-9E5E-BB29A642095B}" type="sibTrans" cxnId="{473C1576-C89C-4384-9337-2D581E8C2196}">
      <dgm:prSet/>
      <dgm:spPr/>
      <dgm:t>
        <a:bodyPr/>
        <a:lstStyle/>
        <a:p>
          <a:endParaRPr lang="en-US"/>
        </a:p>
      </dgm:t>
    </dgm:pt>
    <dgm:pt modelId="{959C4875-20C7-447A-903C-FC612F8B37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>
              <a:latin typeface="Arial" panose="020B0604020202020204" pitchFamily="34" charset="0"/>
              <a:cs typeface="Arial" panose="020B0604020202020204" pitchFamily="34" charset="0"/>
            </a:rPr>
            <a:t>Partnership with local carriers</a:t>
          </a:r>
        </a:p>
      </dgm:t>
    </dgm:pt>
    <dgm:pt modelId="{77E22359-7758-4F06-99A6-C379BF85FB0D}" type="parTrans" cxnId="{4190893E-09DE-46CB-B396-744F98792D6D}">
      <dgm:prSet/>
      <dgm:spPr/>
      <dgm:t>
        <a:bodyPr/>
        <a:lstStyle/>
        <a:p>
          <a:endParaRPr lang="en-US"/>
        </a:p>
      </dgm:t>
    </dgm:pt>
    <dgm:pt modelId="{81EAE744-E307-42C9-8E0F-F242733A0BEA}" type="sibTrans" cxnId="{4190893E-09DE-46CB-B396-744F98792D6D}">
      <dgm:prSet/>
      <dgm:spPr/>
      <dgm:t>
        <a:bodyPr/>
        <a:lstStyle/>
        <a:p>
          <a:endParaRPr lang="en-US"/>
        </a:p>
      </dgm:t>
    </dgm:pt>
    <dgm:pt modelId="{4DF064EE-431B-48A6-A037-8660CADE2A35}" type="pres">
      <dgm:prSet presAssocID="{D9F12A3B-4469-45A7-AF81-E1F96599096C}" presName="root" presStyleCnt="0">
        <dgm:presLayoutVars>
          <dgm:dir/>
          <dgm:resizeHandles val="exact"/>
        </dgm:presLayoutVars>
      </dgm:prSet>
      <dgm:spPr/>
    </dgm:pt>
    <dgm:pt modelId="{74709A95-589A-4E67-ACE1-B7FDDC897A52}" type="pres">
      <dgm:prSet presAssocID="{8E0E45A0-79D5-4CCB-B4F0-256F6F686E1F}" presName="compNode" presStyleCnt="0"/>
      <dgm:spPr/>
    </dgm:pt>
    <dgm:pt modelId="{C1B1234C-E22F-41FE-803D-426375CF6718}" type="pres">
      <dgm:prSet presAssocID="{8E0E45A0-79D5-4CCB-B4F0-256F6F686E1F}" presName="bgRect" presStyleLbl="bgShp" presStyleIdx="0" presStyleCnt="3"/>
      <dgm:spPr/>
    </dgm:pt>
    <dgm:pt modelId="{1BA3A1FA-95BB-4834-8FEF-7D09860A61DD}" type="pres">
      <dgm:prSet presAssocID="{8E0E45A0-79D5-4CCB-B4F0-256F6F686E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E595C9A-36B4-4674-9B67-EB11B99AA2C9}" type="pres">
      <dgm:prSet presAssocID="{8E0E45A0-79D5-4CCB-B4F0-256F6F686E1F}" presName="spaceRect" presStyleCnt="0"/>
      <dgm:spPr/>
    </dgm:pt>
    <dgm:pt modelId="{5BC27D90-7AA1-438A-BF41-0132A13BBA67}" type="pres">
      <dgm:prSet presAssocID="{8E0E45A0-79D5-4CCB-B4F0-256F6F686E1F}" presName="parTx" presStyleLbl="revTx" presStyleIdx="0" presStyleCnt="3">
        <dgm:presLayoutVars>
          <dgm:chMax val="0"/>
          <dgm:chPref val="0"/>
        </dgm:presLayoutVars>
      </dgm:prSet>
      <dgm:spPr/>
    </dgm:pt>
    <dgm:pt modelId="{43EB969D-2DBD-45E3-81D4-43C2F311D656}" type="pres">
      <dgm:prSet presAssocID="{8FE2E89D-844A-4137-99C0-87C50875E621}" presName="sibTrans" presStyleCnt="0"/>
      <dgm:spPr/>
    </dgm:pt>
    <dgm:pt modelId="{655345BD-88DC-44EC-B0F5-CA2A5AEF096D}" type="pres">
      <dgm:prSet presAssocID="{BDE23FAA-48D6-4D19-8864-64E9CB8F1377}" presName="compNode" presStyleCnt="0"/>
      <dgm:spPr/>
    </dgm:pt>
    <dgm:pt modelId="{71D2760E-F3DF-4E31-B177-53FD6E9DD9CB}" type="pres">
      <dgm:prSet presAssocID="{BDE23FAA-48D6-4D19-8864-64E9CB8F1377}" presName="bgRect" presStyleLbl="bgShp" presStyleIdx="1" presStyleCnt="3"/>
      <dgm:spPr/>
    </dgm:pt>
    <dgm:pt modelId="{BA5DD750-AF2E-4743-B8F0-A006E951A2A7}" type="pres">
      <dgm:prSet presAssocID="{BDE23FAA-48D6-4D19-8864-64E9CB8F13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255901-6526-44D2-9AD6-BB5941671894}" type="pres">
      <dgm:prSet presAssocID="{BDE23FAA-48D6-4D19-8864-64E9CB8F1377}" presName="spaceRect" presStyleCnt="0"/>
      <dgm:spPr/>
    </dgm:pt>
    <dgm:pt modelId="{F11459A5-D119-4568-B00F-0E6B0009E258}" type="pres">
      <dgm:prSet presAssocID="{BDE23FAA-48D6-4D19-8864-64E9CB8F1377}" presName="parTx" presStyleLbl="revTx" presStyleIdx="1" presStyleCnt="3">
        <dgm:presLayoutVars>
          <dgm:chMax val="0"/>
          <dgm:chPref val="0"/>
        </dgm:presLayoutVars>
      </dgm:prSet>
      <dgm:spPr/>
    </dgm:pt>
    <dgm:pt modelId="{C67C587B-9C58-4365-A9C7-6C201BED587C}" type="pres">
      <dgm:prSet presAssocID="{78947A9E-ECFB-4A6B-9E5E-BB29A642095B}" presName="sibTrans" presStyleCnt="0"/>
      <dgm:spPr/>
    </dgm:pt>
    <dgm:pt modelId="{7B4E7D86-A465-419D-BBA4-8D3AD290D3D4}" type="pres">
      <dgm:prSet presAssocID="{959C4875-20C7-447A-903C-FC612F8B378D}" presName="compNode" presStyleCnt="0"/>
      <dgm:spPr/>
    </dgm:pt>
    <dgm:pt modelId="{F93BA365-F81D-4564-BB1D-8990FD730486}" type="pres">
      <dgm:prSet presAssocID="{959C4875-20C7-447A-903C-FC612F8B378D}" presName="bgRect" presStyleLbl="bgShp" presStyleIdx="2" presStyleCnt="3"/>
      <dgm:spPr/>
    </dgm:pt>
    <dgm:pt modelId="{AB8A30FE-2383-4D75-8F42-4F5C27C28E18}" type="pres">
      <dgm:prSet presAssocID="{959C4875-20C7-447A-903C-FC612F8B37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011BFA4-CCBC-49E8-8057-E7B7E158B58F}" type="pres">
      <dgm:prSet presAssocID="{959C4875-20C7-447A-903C-FC612F8B378D}" presName="spaceRect" presStyleCnt="0"/>
      <dgm:spPr/>
    </dgm:pt>
    <dgm:pt modelId="{2CD95597-0BCF-49B2-B498-5487A69A9110}" type="pres">
      <dgm:prSet presAssocID="{959C4875-20C7-447A-903C-FC612F8B37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EC9B26-6613-EF43-8EF8-AA0C31ABD0B0}" type="presOf" srcId="{959C4875-20C7-447A-903C-FC612F8B378D}" destId="{2CD95597-0BCF-49B2-B498-5487A69A9110}" srcOrd="0" destOrd="0" presId="urn:microsoft.com/office/officeart/2018/2/layout/IconVerticalSolidList"/>
    <dgm:cxn modelId="{4190893E-09DE-46CB-B396-744F98792D6D}" srcId="{D9F12A3B-4469-45A7-AF81-E1F96599096C}" destId="{959C4875-20C7-447A-903C-FC612F8B378D}" srcOrd="2" destOrd="0" parTransId="{77E22359-7758-4F06-99A6-C379BF85FB0D}" sibTransId="{81EAE744-E307-42C9-8E0F-F242733A0BEA}"/>
    <dgm:cxn modelId="{A3118575-6A78-4F2D-A040-7CBE45330987}" srcId="{D9F12A3B-4469-45A7-AF81-E1F96599096C}" destId="{8E0E45A0-79D5-4CCB-B4F0-256F6F686E1F}" srcOrd="0" destOrd="0" parTransId="{56EA4EB3-FF20-42F4-AE0D-685252B66892}" sibTransId="{8FE2E89D-844A-4137-99C0-87C50875E621}"/>
    <dgm:cxn modelId="{473C1576-C89C-4384-9337-2D581E8C2196}" srcId="{D9F12A3B-4469-45A7-AF81-E1F96599096C}" destId="{BDE23FAA-48D6-4D19-8864-64E9CB8F1377}" srcOrd="1" destOrd="0" parTransId="{7E0210C9-CDF3-4C1A-BD34-D98BF5DEFCC9}" sibTransId="{78947A9E-ECFB-4A6B-9E5E-BB29A642095B}"/>
    <dgm:cxn modelId="{449AB1AE-33C9-2A48-9603-B43A76032FC0}" type="presOf" srcId="{BDE23FAA-48D6-4D19-8864-64E9CB8F1377}" destId="{F11459A5-D119-4568-B00F-0E6B0009E258}" srcOrd="0" destOrd="0" presId="urn:microsoft.com/office/officeart/2018/2/layout/IconVerticalSolidList"/>
    <dgm:cxn modelId="{9FCB48BA-27DE-424C-B869-ADE95E1526AD}" type="presOf" srcId="{D9F12A3B-4469-45A7-AF81-E1F96599096C}" destId="{4DF064EE-431B-48A6-A037-8660CADE2A35}" srcOrd="0" destOrd="0" presId="urn:microsoft.com/office/officeart/2018/2/layout/IconVerticalSolidList"/>
    <dgm:cxn modelId="{7F7F52F0-52A5-224D-82A5-814DCB68E34B}" type="presOf" srcId="{8E0E45A0-79D5-4CCB-B4F0-256F6F686E1F}" destId="{5BC27D90-7AA1-438A-BF41-0132A13BBA67}" srcOrd="0" destOrd="0" presId="urn:microsoft.com/office/officeart/2018/2/layout/IconVerticalSolidList"/>
    <dgm:cxn modelId="{E3FBD813-87EF-3B4E-85E4-C627395CC263}" type="presParOf" srcId="{4DF064EE-431B-48A6-A037-8660CADE2A35}" destId="{74709A95-589A-4E67-ACE1-B7FDDC897A52}" srcOrd="0" destOrd="0" presId="urn:microsoft.com/office/officeart/2018/2/layout/IconVerticalSolidList"/>
    <dgm:cxn modelId="{DAF38EF7-D40C-BA45-B8F4-72FE5422C6F9}" type="presParOf" srcId="{74709A95-589A-4E67-ACE1-B7FDDC897A52}" destId="{C1B1234C-E22F-41FE-803D-426375CF6718}" srcOrd="0" destOrd="0" presId="urn:microsoft.com/office/officeart/2018/2/layout/IconVerticalSolidList"/>
    <dgm:cxn modelId="{EC0AC438-6B60-8748-A840-7995D3E17F7B}" type="presParOf" srcId="{74709A95-589A-4E67-ACE1-B7FDDC897A52}" destId="{1BA3A1FA-95BB-4834-8FEF-7D09860A61DD}" srcOrd="1" destOrd="0" presId="urn:microsoft.com/office/officeart/2018/2/layout/IconVerticalSolidList"/>
    <dgm:cxn modelId="{94B8D94F-96D1-B947-BC09-164CC41DB95F}" type="presParOf" srcId="{74709A95-589A-4E67-ACE1-B7FDDC897A52}" destId="{9E595C9A-36B4-4674-9B67-EB11B99AA2C9}" srcOrd="2" destOrd="0" presId="urn:microsoft.com/office/officeart/2018/2/layout/IconVerticalSolidList"/>
    <dgm:cxn modelId="{B3F5E6B5-7E42-4745-97F0-637651307695}" type="presParOf" srcId="{74709A95-589A-4E67-ACE1-B7FDDC897A52}" destId="{5BC27D90-7AA1-438A-BF41-0132A13BBA67}" srcOrd="3" destOrd="0" presId="urn:microsoft.com/office/officeart/2018/2/layout/IconVerticalSolidList"/>
    <dgm:cxn modelId="{139126C9-F5B8-DC41-8B88-70E46D33DF90}" type="presParOf" srcId="{4DF064EE-431B-48A6-A037-8660CADE2A35}" destId="{43EB969D-2DBD-45E3-81D4-43C2F311D656}" srcOrd="1" destOrd="0" presId="urn:microsoft.com/office/officeart/2018/2/layout/IconVerticalSolidList"/>
    <dgm:cxn modelId="{AB4369EA-9F4A-2F46-AFFB-1D19F01BDDA5}" type="presParOf" srcId="{4DF064EE-431B-48A6-A037-8660CADE2A35}" destId="{655345BD-88DC-44EC-B0F5-CA2A5AEF096D}" srcOrd="2" destOrd="0" presId="urn:microsoft.com/office/officeart/2018/2/layout/IconVerticalSolidList"/>
    <dgm:cxn modelId="{ECC7B3D2-8FD3-914F-A8BE-580B1ECEC9C1}" type="presParOf" srcId="{655345BD-88DC-44EC-B0F5-CA2A5AEF096D}" destId="{71D2760E-F3DF-4E31-B177-53FD6E9DD9CB}" srcOrd="0" destOrd="0" presId="urn:microsoft.com/office/officeart/2018/2/layout/IconVerticalSolidList"/>
    <dgm:cxn modelId="{88A88188-DE2C-324D-A112-C30E9E6D97B5}" type="presParOf" srcId="{655345BD-88DC-44EC-B0F5-CA2A5AEF096D}" destId="{BA5DD750-AF2E-4743-B8F0-A006E951A2A7}" srcOrd="1" destOrd="0" presId="urn:microsoft.com/office/officeart/2018/2/layout/IconVerticalSolidList"/>
    <dgm:cxn modelId="{5B163399-60A9-6A44-B025-36BAF94B03B9}" type="presParOf" srcId="{655345BD-88DC-44EC-B0F5-CA2A5AEF096D}" destId="{DE255901-6526-44D2-9AD6-BB5941671894}" srcOrd="2" destOrd="0" presId="urn:microsoft.com/office/officeart/2018/2/layout/IconVerticalSolidList"/>
    <dgm:cxn modelId="{8C78DB2D-FA7E-0D4B-9A92-930075703DF1}" type="presParOf" srcId="{655345BD-88DC-44EC-B0F5-CA2A5AEF096D}" destId="{F11459A5-D119-4568-B00F-0E6B0009E258}" srcOrd="3" destOrd="0" presId="urn:microsoft.com/office/officeart/2018/2/layout/IconVerticalSolidList"/>
    <dgm:cxn modelId="{780565A1-2EBC-5545-B2FB-F131D63ABE8C}" type="presParOf" srcId="{4DF064EE-431B-48A6-A037-8660CADE2A35}" destId="{C67C587B-9C58-4365-A9C7-6C201BED587C}" srcOrd="3" destOrd="0" presId="urn:microsoft.com/office/officeart/2018/2/layout/IconVerticalSolidList"/>
    <dgm:cxn modelId="{CAEA1AAD-E3E8-BE4C-ADB5-2FF34E55FB88}" type="presParOf" srcId="{4DF064EE-431B-48A6-A037-8660CADE2A35}" destId="{7B4E7D86-A465-419D-BBA4-8D3AD290D3D4}" srcOrd="4" destOrd="0" presId="urn:microsoft.com/office/officeart/2018/2/layout/IconVerticalSolidList"/>
    <dgm:cxn modelId="{67705CC0-8615-F449-81CD-0669E0E140D5}" type="presParOf" srcId="{7B4E7D86-A465-419D-BBA4-8D3AD290D3D4}" destId="{F93BA365-F81D-4564-BB1D-8990FD730486}" srcOrd="0" destOrd="0" presId="urn:microsoft.com/office/officeart/2018/2/layout/IconVerticalSolidList"/>
    <dgm:cxn modelId="{52D46806-93F4-564E-A7CD-E36E2BA2C6D7}" type="presParOf" srcId="{7B4E7D86-A465-419D-BBA4-8D3AD290D3D4}" destId="{AB8A30FE-2383-4D75-8F42-4F5C27C28E18}" srcOrd="1" destOrd="0" presId="urn:microsoft.com/office/officeart/2018/2/layout/IconVerticalSolidList"/>
    <dgm:cxn modelId="{3CE7A08F-9661-F548-84EA-D2C6AD064776}" type="presParOf" srcId="{7B4E7D86-A465-419D-BBA4-8D3AD290D3D4}" destId="{E011BFA4-CCBC-49E8-8057-E7B7E158B58F}" srcOrd="2" destOrd="0" presId="urn:microsoft.com/office/officeart/2018/2/layout/IconVerticalSolidList"/>
    <dgm:cxn modelId="{C96D61AE-5C26-0B4E-A0C2-AB42912897C7}" type="presParOf" srcId="{7B4E7D86-A465-419D-BBA4-8D3AD290D3D4}" destId="{2CD95597-0BCF-49B2-B498-5487A69A91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B8375-B5F7-FF4C-896A-F086EC9BD9E8}">
      <dsp:nvSpPr>
        <dsp:cNvPr id="0" name=""/>
        <dsp:cNvSpPr/>
      </dsp:nvSpPr>
      <dsp:spPr>
        <a:xfrm>
          <a:off x="3078" y="277390"/>
          <a:ext cx="2198321" cy="1395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B3B52-77C3-E94F-AE0C-C3E3BAFCAC28}">
      <dsp:nvSpPr>
        <dsp:cNvPr id="0" name=""/>
        <dsp:cNvSpPr/>
      </dsp:nvSpPr>
      <dsp:spPr>
        <a:xfrm>
          <a:off x="247336" y="509435"/>
          <a:ext cx="2198321" cy="1395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Overview</a:t>
          </a:r>
        </a:p>
      </dsp:txBody>
      <dsp:txXfrm>
        <a:off x="288222" y="550321"/>
        <a:ext cx="2116549" cy="1314162"/>
      </dsp:txXfrm>
    </dsp:sp>
    <dsp:sp modelId="{E5210F0F-13E1-584F-BBF2-153E93B61D6E}">
      <dsp:nvSpPr>
        <dsp:cNvPr id="0" name=""/>
        <dsp:cNvSpPr/>
      </dsp:nvSpPr>
      <dsp:spPr>
        <a:xfrm>
          <a:off x="2689916" y="277390"/>
          <a:ext cx="2198321" cy="1395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75B63-D3C2-3742-BED4-9F7892037A26}">
      <dsp:nvSpPr>
        <dsp:cNvPr id="0" name=""/>
        <dsp:cNvSpPr/>
      </dsp:nvSpPr>
      <dsp:spPr>
        <a:xfrm>
          <a:off x="2934174" y="509435"/>
          <a:ext cx="2198321" cy="1395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Our Approach</a:t>
          </a:r>
        </a:p>
      </dsp:txBody>
      <dsp:txXfrm>
        <a:off x="2975060" y="550321"/>
        <a:ext cx="2116549" cy="1314162"/>
      </dsp:txXfrm>
    </dsp:sp>
    <dsp:sp modelId="{8ACF1657-ABC1-5A48-90C2-B74DFB032F50}">
      <dsp:nvSpPr>
        <dsp:cNvPr id="0" name=""/>
        <dsp:cNvSpPr/>
      </dsp:nvSpPr>
      <dsp:spPr>
        <a:xfrm>
          <a:off x="5376753" y="277390"/>
          <a:ext cx="2198321" cy="1395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D7718-94C8-6348-B3D0-DEF0CA3E6124}">
      <dsp:nvSpPr>
        <dsp:cNvPr id="0" name=""/>
        <dsp:cNvSpPr/>
      </dsp:nvSpPr>
      <dsp:spPr>
        <a:xfrm>
          <a:off x="5621011" y="509435"/>
          <a:ext cx="2198321" cy="1395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Primary Determinants of Churn</a:t>
          </a:r>
        </a:p>
      </dsp:txBody>
      <dsp:txXfrm>
        <a:off x="5661897" y="550321"/>
        <a:ext cx="2116549" cy="1314162"/>
      </dsp:txXfrm>
    </dsp:sp>
    <dsp:sp modelId="{7C57FD78-668B-E744-913C-FFE392F2B5FB}">
      <dsp:nvSpPr>
        <dsp:cNvPr id="0" name=""/>
        <dsp:cNvSpPr/>
      </dsp:nvSpPr>
      <dsp:spPr>
        <a:xfrm>
          <a:off x="8063591" y="277390"/>
          <a:ext cx="2198321" cy="1395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75155-C63E-CD44-8879-22A633832960}">
      <dsp:nvSpPr>
        <dsp:cNvPr id="0" name=""/>
        <dsp:cNvSpPr/>
      </dsp:nvSpPr>
      <dsp:spPr>
        <a:xfrm>
          <a:off x="8307849" y="509435"/>
          <a:ext cx="2198321" cy="1395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Recommendations</a:t>
          </a:r>
        </a:p>
      </dsp:txBody>
      <dsp:txXfrm>
        <a:off x="8348735" y="550321"/>
        <a:ext cx="2116549" cy="1314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8A2F0-B7D4-8846-8E91-36D8B4F6693B}">
      <dsp:nvSpPr>
        <dsp:cNvPr id="0" name=""/>
        <dsp:cNvSpPr/>
      </dsp:nvSpPr>
      <dsp:spPr>
        <a:xfrm>
          <a:off x="0" y="34384"/>
          <a:ext cx="10515600" cy="790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SyriaTel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, a telecommunication company with customers across the United States. </a:t>
          </a:r>
        </a:p>
      </dsp:txBody>
      <dsp:txXfrm>
        <a:off x="38590" y="72974"/>
        <a:ext cx="10438420" cy="713330"/>
      </dsp:txXfrm>
    </dsp:sp>
    <dsp:sp modelId="{D07C41C8-FD84-3749-9403-F9D0C5B84506}">
      <dsp:nvSpPr>
        <dsp:cNvPr id="0" name=""/>
        <dsp:cNvSpPr/>
      </dsp:nvSpPr>
      <dsp:spPr>
        <a:xfrm>
          <a:off x="0" y="885375"/>
          <a:ext cx="10515600" cy="790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It is suffering from a loss of valuable 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customers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 to competitors.</a:t>
          </a:r>
        </a:p>
      </dsp:txBody>
      <dsp:txXfrm>
        <a:off x="38590" y="923965"/>
        <a:ext cx="10438420" cy="713330"/>
      </dsp:txXfrm>
    </dsp:sp>
    <dsp:sp modelId="{7D4DE7AA-4323-9444-A016-64AA6FA70476}">
      <dsp:nvSpPr>
        <dsp:cNvPr id="0" name=""/>
        <dsp:cNvSpPr/>
      </dsp:nvSpPr>
      <dsp:spPr>
        <a:xfrm>
          <a:off x="0" y="1736366"/>
          <a:ext cx="10515600" cy="790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Our team is hired to build a 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classification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 model and determine the primary features that lead to the churn of customers.</a:t>
          </a:r>
        </a:p>
      </dsp:txBody>
      <dsp:txXfrm>
        <a:off x="38590" y="1774956"/>
        <a:ext cx="10438420" cy="713330"/>
      </dsp:txXfrm>
    </dsp:sp>
    <dsp:sp modelId="{59155CEB-9F0A-6F45-8F81-F2CEF59E586F}">
      <dsp:nvSpPr>
        <dsp:cNvPr id="0" name=""/>
        <dsp:cNvSpPr/>
      </dsp:nvSpPr>
      <dsp:spPr>
        <a:xfrm>
          <a:off x="0" y="2587357"/>
          <a:ext cx="10515600" cy="790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The datasets include 3333 customers in 51 states (including D.C.) on a monthly basis.</a:t>
          </a:r>
        </a:p>
      </dsp:txBody>
      <dsp:txXfrm>
        <a:off x="38590" y="2625947"/>
        <a:ext cx="10438420" cy="713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23823-3E26-4DEB-859B-EEB589A0CEA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02767-9CCF-4224-BA07-599532865D0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1CBCD-9FA3-433E-99E2-67F38050672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 exploratory data analysis on current data</a:t>
          </a:r>
        </a:p>
      </dsp:txBody>
      <dsp:txXfrm>
        <a:off x="1429899" y="2442"/>
        <a:ext cx="5083704" cy="1238008"/>
      </dsp:txXfrm>
    </dsp:sp>
    <dsp:sp modelId="{D95DABE9-E0E0-4C24-BAC5-5970C71C615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47328-9B83-4334-99D5-8934521C704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7F4D4-B16F-4E92-8726-974B8C7B165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 up baseline model using logistic regression</a:t>
          </a:r>
        </a:p>
      </dsp:txBody>
      <dsp:txXfrm>
        <a:off x="1429899" y="1549953"/>
        <a:ext cx="5083704" cy="1238008"/>
      </dsp:txXfrm>
    </dsp:sp>
    <dsp:sp modelId="{F09CB97A-62A2-4F7E-8A51-1EF962484D9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53080-1364-4E05-A7F0-161D7B3D45A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68EFB-C6EE-4906-848F-D1975E0D738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Apply multiple machine learning algorithms to build the best classification model</a:t>
          </a:r>
        </a:p>
      </dsp:txBody>
      <dsp:txXfrm>
        <a:off x="1429899" y="3097464"/>
        <a:ext cx="5083704" cy="1238008"/>
      </dsp:txXfrm>
    </dsp:sp>
    <dsp:sp modelId="{E7FB42AF-0E3B-4D07-9B45-1D59CB3D62E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267F1-1321-4A7F-BCB7-6288340583D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8977A-EF4E-47BE-BD47-A52CB1EA258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 the primary determinants of churn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1234C-E22F-41FE-803D-426375CF6718}">
      <dsp:nvSpPr>
        <dsp:cNvPr id="0" name=""/>
        <dsp:cNvSpPr/>
      </dsp:nvSpPr>
      <dsp:spPr>
        <a:xfrm>
          <a:off x="0" y="416"/>
          <a:ext cx="10515600" cy="9746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3A1FA-95BB-4834-8FEF-7D09860A61DD}">
      <dsp:nvSpPr>
        <dsp:cNvPr id="0" name=""/>
        <dsp:cNvSpPr/>
      </dsp:nvSpPr>
      <dsp:spPr>
        <a:xfrm>
          <a:off x="294844" y="219722"/>
          <a:ext cx="536080" cy="536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27D90-7AA1-438A-BF41-0132A13BBA67}">
      <dsp:nvSpPr>
        <dsp:cNvPr id="0" name=""/>
        <dsp:cNvSpPr/>
      </dsp:nvSpPr>
      <dsp:spPr>
        <a:xfrm>
          <a:off x="1125768" y="416"/>
          <a:ext cx="9389831" cy="9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55" tIns="103155" rIns="103155" bIns="1031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Market research on competitors and industry benchmark</a:t>
          </a:r>
        </a:p>
      </dsp:txBody>
      <dsp:txXfrm>
        <a:off x="1125768" y="416"/>
        <a:ext cx="9389831" cy="974691"/>
      </dsp:txXfrm>
    </dsp:sp>
    <dsp:sp modelId="{71D2760E-F3DF-4E31-B177-53FD6E9DD9CB}">
      <dsp:nvSpPr>
        <dsp:cNvPr id="0" name=""/>
        <dsp:cNvSpPr/>
      </dsp:nvSpPr>
      <dsp:spPr>
        <a:xfrm>
          <a:off x="0" y="1218780"/>
          <a:ext cx="10515600" cy="9746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DD750-AF2E-4743-B8F0-A006E951A2A7}">
      <dsp:nvSpPr>
        <dsp:cNvPr id="0" name=""/>
        <dsp:cNvSpPr/>
      </dsp:nvSpPr>
      <dsp:spPr>
        <a:xfrm>
          <a:off x="294844" y="1438086"/>
          <a:ext cx="536080" cy="536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459A5-D119-4568-B00F-0E6B0009E258}">
      <dsp:nvSpPr>
        <dsp:cNvPr id="0" name=""/>
        <dsp:cNvSpPr/>
      </dsp:nvSpPr>
      <dsp:spPr>
        <a:xfrm>
          <a:off x="1125768" y="1218780"/>
          <a:ext cx="9389831" cy="9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55" tIns="103155" rIns="103155" bIns="10315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Customer experience measurement and design</a:t>
          </a:r>
        </a:p>
      </dsp:txBody>
      <dsp:txXfrm>
        <a:off x="1125768" y="1218780"/>
        <a:ext cx="9389831" cy="974691"/>
      </dsp:txXfrm>
    </dsp:sp>
    <dsp:sp modelId="{F93BA365-F81D-4564-BB1D-8990FD730486}">
      <dsp:nvSpPr>
        <dsp:cNvPr id="0" name=""/>
        <dsp:cNvSpPr/>
      </dsp:nvSpPr>
      <dsp:spPr>
        <a:xfrm>
          <a:off x="0" y="2437145"/>
          <a:ext cx="10515600" cy="9746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A30FE-2383-4D75-8F42-4F5C27C28E18}">
      <dsp:nvSpPr>
        <dsp:cNvPr id="0" name=""/>
        <dsp:cNvSpPr/>
      </dsp:nvSpPr>
      <dsp:spPr>
        <a:xfrm>
          <a:off x="294844" y="2656450"/>
          <a:ext cx="536080" cy="536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95597-0BCF-49B2-B498-5487A69A9110}">
      <dsp:nvSpPr>
        <dsp:cNvPr id="0" name=""/>
        <dsp:cNvSpPr/>
      </dsp:nvSpPr>
      <dsp:spPr>
        <a:xfrm>
          <a:off x="1125768" y="2437145"/>
          <a:ext cx="9389831" cy="9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55" tIns="103155" rIns="103155" bIns="10315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Partnership with local carriers</a:t>
          </a:r>
        </a:p>
      </dsp:txBody>
      <dsp:txXfrm>
        <a:off x="1125768" y="2437145"/>
        <a:ext cx="9389831" cy="974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9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4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3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7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899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632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63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61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09291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8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139E0-FD03-2F43-84F2-C3244B5DD7A5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1A05C-0DE1-B543-8D9B-6C78A346C0D7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BC1CAF-AE46-9E4C-8450-639C0548EF55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4162E2-D747-7C4B-A5E5-904620F835AB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8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47955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1975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45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635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3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D47A-D6D3-8348-8A2B-0265796DEC16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ABDE9-660E-0E48-A143-5A293DBBFDFF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638D6-64A7-734F-A1E0-CB732F6AA255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1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649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52" r:id="rId28"/>
    <p:sldLayoutId id="2147483674" r:id="rId29"/>
    <p:sldLayoutId id="2147483675" r:id="rId30"/>
    <p:sldLayoutId id="2147483676" r:id="rId31"/>
    <p:sldLayoutId id="2147483677" r:id="rId32"/>
    <p:sldLayoutId id="2147483655" r:id="rId33"/>
    <p:sldLayoutId id="2147483678" r:id="rId34"/>
    <p:sldLayoutId id="2147483679" r:id="rId35"/>
    <p:sldLayoutId id="2147483681" r:id="rId36"/>
    <p:sldLayoutId id="2147483653" r:id="rId37"/>
    <p:sldLayoutId id="2147483682" r:id="rId38"/>
    <p:sldLayoutId id="2147483683" r:id="rId39"/>
    <p:sldLayoutId id="2147483684" r:id="rId40"/>
    <p:sldLayoutId id="2147483685" r:id="rId41"/>
    <p:sldLayoutId id="2147483654" r:id="rId42"/>
    <p:sldLayoutId id="2147483686" r:id="rId43"/>
    <p:sldLayoutId id="2147483687" r:id="rId44"/>
    <p:sldLayoutId id="2147483689" r:id="rId45"/>
    <p:sldLayoutId id="2147483688" r:id="rId46"/>
    <p:sldLayoutId id="2147483691" r:id="rId47"/>
    <p:sldLayoutId id="2147483692" r:id="rId48"/>
    <p:sldLayoutId id="2147483693" r:id="rId49"/>
    <p:sldLayoutId id="2147483694" r:id="rId50"/>
    <p:sldLayoutId id="2147483695" r:id="rId51"/>
    <p:sldLayoutId id="2147483696" r:id="rId52"/>
    <p:sldLayoutId id="2147483698" r:id="rId53"/>
    <p:sldLayoutId id="2147483699" r:id="rId54"/>
    <p:sldLayoutId id="2147483700" r:id="rId55"/>
    <p:sldLayoutId id="2147483701" r:id="rId56"/>
    <p:sldLayoutId id="2147483702" r:id="rId5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4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242" y="2453934"/>
            <a:ext cx="3874106" cy="170776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SyriaTel</a:t>
            </a:r>
            <a:r>
              <a:rPr lang="en-US" sz="36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860" y="4161701"/>
            <a:ext cx="2700944" cy="659993"/>
          </a:xfrm>
          <a:noFill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18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 Liu</a:t>
            </a:r>
          </a:p>
          <a:p>
            <a:pPr algn="ctr"/>
            <a:r>
              <a:rPr lang="en-US" sz="18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27, 2021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" b="13"/>
          <a:stretch>
            <a:fillRect/>
          </a:stretch>
        </p:blipFill>
        <p:spPr>
          <a:xfrm>
            <a:off x="321735" y="601296"/>
            <a:ext cx="4978053" cy="56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FD2D87BC-8804-494C-98F1-7B57DF91C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367214"/>
              </p:ext>
            </p:extLst>
          </p:nvPr>
        </p:nvGraphicFramePr>
        <p:xfrm>
          <a:off x="838200" y="1690688"/>
          <a:ext cx="10515600" cy="341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31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059BA-135E-0D48-9A53-AE50FEAA8EE4}"/>
              </a:ext>
            </a:extLst>
          </p:cNvPr>
          <p:cNvSpPr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 dirty="0">
                <a:ln w="0"/>
                <a:solidFill>
                  <a:srgbClr val="08080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7A719B-F1FD-5547-95DD-BF3D92B4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03DC2DEF-D2FE-4B45-ABA4-9F153FD1C98A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326F-A222-2E40-AB26-165CA497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758"/>
            <a:ext cx="10515600" cy="121044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E51D-1F35-0A41-9AF6-78AA0391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8A3F68FE-95FE-4CE5-AF63-AD7D60ABB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511823"/>
              </p:ext>
            </p:extLst>
          </p:nvPr>
        </p:nvGraphicFramePr>
        <p:xfrm>
          <a:off x="844550" y="2920180"/>
          <a:ext cx="10509250" cy="2182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000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FD2D87BC-8804-494C-98F1-7B57DF91C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504325"/>
              </p:ext>
            </p:extLst>
          </p:nvPr>
        </p:nvGraphicFramePr>
        <p:xfrm>
          <a:off x="838200" y="1690688"/>
          <a:ext cx="10515600" cy="341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76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EFC10425-B2D1-46A0-ACAE-00B37F7A6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6565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382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PRIMARY DETERMINANTS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647" b="8647"/>
          <a:stretch/>
        </p:blipFill>
        <p:spPr>
          <a:xfrm>
            <a:off x="3824348" y="4361663"/>
            <a:ext cx="1689100" cy="1397000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8647" b="8647"/>
          <a:stretch/>
        </p:blipFill>
        <p:spPr>
          <a:xfrm>
            <a:off x="6744524" y="1690688"/>
            <a:ext cx="1689100" cy="1397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647" b="8647"/>
          <a:stretch/>
        </p:blipFill>
        <p:spPr>
          <a:xfrm>
            <a:off x="9664700" y="4243580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r>
              <a:rPr lang="en-US" dirty="0"/>
              <a:t>International Plan and Voice Mail Plan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ctr"/>
          <a:lstStyle/>
          <a:p>
            <a:r>
              <a:rPr lang="en-US" dirty="0"/>
              <a:t>Customer Service Calls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20674" y="4014980"/>
            <a:ext cx="2336800" cy="1854200"/>
          </a:xfrm>
        </p:spPr>
        <p:txBody>
          <a:bodyPr anchor="ctr"/>
          <a:lstStyle/>
          <a:p>
            <a:r>
              <a:rPr lang="en-US" dirty="0"/>
              <a:t>Monthly Charges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ctr"/>
          <a:lstStyle/>
          <a:p>
            <a:endParaRPr lang="en-US" dirty="0"/>
          </a:p>
          <a:p>
            <a:r>
              <a:rPr lang="en-US" dirty="0"/>
              <a:t>Total Day Minutes</a:t>
            </a:r>
          </a:p>
        </p:txBody>
      </p:sp>
      <p:pic>
        <p:nvPicPr>
          <p:cNvPr id="18" name="Picture Placeholder 27">
            <a:extLst>
              <a:ext uri="{FF2B5EF4-FFF2-40B4-BE49-F238E27FC236}">
                <a16:creationId xmlns:a16="http://schemas.microsoft.com/office/drawing/2014/main" id="{5B1CC3A9-CFE1-D645-875D-86027C5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8647" b="8647"/>
          <a:stretch/>
        </p:blipFill>
        <p:spPr>
          <a:xfrm>
            <a:off x="1020350" y="1690688"/>
            <a:ext cx="1689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INTL PLAN &amp; VOICE MAIL PLAN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92ACFE-35B1-B541-8BB6-EFB9C852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55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3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CUSTOMER SERVICE CALLS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A4A11E8-A2C4-3B46-9351-032AA2CD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044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8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MONTHLY CHARGE</a:t>
            </a:r>
          </a:p>
        </p:txBody>
      </p:sp>
      <p:pic>
        <p:nvPicPr>
          <p:cNvPr id="5" name="Picture 4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0577E194-87CB-ED4B-B4C0-24FAFF04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47" y="1408349"/>
            <a:ext cx="6061953" cy="4041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0C408-B51B-A841-9301-B078099196DD}"/>
              </a:ext>
            </a:extLst>
          </p:cNvPr>
          <p:cNvSpPr txBox="1"/>
          <p:nvPr/>
        </p:nvSpPr>
        <p:spPr>
          <a:xfrm>
            <a:off x="838199" y="1997839"/>
            <a:ext cx="4453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Monthly Charge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Total Day Charge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Total Eve Charge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Total Night Charge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Total Intl Charge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Average Monthly Charge = $59.5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Max Monthly Charge = $96.2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 Monthly Charge = $22.9</a:t>
            </a:r>
          </a:p>
        </p:txBody>
      </p:sp>
    </p:spTree>
    <p:extLst>
      <p:ext uri="{BB962C8B-B14F-4D97-AF65-F5344CB8AC3E}">
        <p14:creationId xmlns:p14="http://schemas.microsoft.com/office/powerpoint/2010/main" val="303962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8C1101E-86F4-8A49-84C9-AC5F823A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" y="2742397"/>
            <a:ext cx="4937759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E2175E8-5601-9E47-B226-5463EBB3D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16" y="3147067"/>
            <a:ext cx="4974336" cy="24871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DC2DEF-D2FE-4B45-ABA4-9F153FD1C98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8F537146-E8D2-1646-B935-051E676435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TOTAL DAY MINUTES</a:t>
            </a:r>
            <a:b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7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6e0ad8bcb937777a496f4378509b82b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3afd91b9dddacb5807afd727ccca0e2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D8E205-DB97-4147-A3E5-1A499F975C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85485C0-395C-4142-914B-399C51655A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6638D1-CCCD-4004-8049-656CFFEFB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219</Words>
  <Application>Microsoft Macintosh PowerPoint</Application>
  <PresentationFormat>Widescreen</PresentationFormat>
  <Paragraphs>56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SyriaTel  Churn Analysis</vt:lpstr>
      <vt:lpstr>CONTENT</vt:lpstr>
      <vt:lpstr>PowerPoint Presentation</vt:lpstr>
      <vt:lpstr>PowerPoint Presentation</vt:lpstr>
      <vt:lpstr>PRIMARY DETERMINANTS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</dc:title>
  <dc:creator/>
  <cp:lastModifiedBy>C L</cp:lastModifiedBy>
  <cp:revision>13</cp:revision>
  <dcterms:created xsi:type="dcterms:W3CDTF">2021-12-13T16:03:08Z</dcterms:created>
  <dcterms:modified xsi:type="dcterms:W3CDTF">2021-12-13T21:14:24Z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