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9663-478B-BD16-D325-5F50ACC7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3E16-5655-BF3D-F54E-3987EC056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A110-C3A5-CEEA-2BF2-EA50FBE1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A923-72DC-274E-9F30-14F2B668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F5C75-5BDD-B044-86CE-B870FFE0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9C89-DAC7-86F5-82E5-6CD7EEF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3A1AE-7AC2-385A-4F36-5A7D5A70E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C7A0-3230-615B-7408-3E85B795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7E78-6297-2478-1937-5BE5B648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5615-E33E-9CF3-FB77-B49C46CC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34F0F-92BA-2492-912C-46D6A1098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218EF-C989-3AB8-84FD-95E5A40B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4E8D-ED76-7EDF-89C2-4C7D331D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4F4B-A41B-5094-7E11-5B4F85F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65A7-2ECC-18D9-1A88-BAE8FCE9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FAB-D02F-232A-764B-4E14552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E792-CC85-2A8A-F60A-C2FD6D5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8299-EA42-ABF4-17B9-7BBC8A03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2C1E-C17E-A488-AE79-34DB0E5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8A1B-EDF5-1921-A5A3-EC66B693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63AE-EDE7-3941-F1A2-AF999A39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307D-0F0E-AB16-5331-525D53DB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C310-C686-FEED-1F5B-C02DCAEC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C773-D0D8-34D3-6D58-28E18C38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557F-1002-EB01-A82A-B00EED8F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D412-262A-0BBA-9A8A-97D12588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941F-8CAB-B095-1E67-1623AE8C1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A63A5-6A8C-4CED-7B58-8A9017FBA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C514-EECE-EEE1-B29D-B28D6F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C042-3982-1BB6-F881-D9B57898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A1C1-9F73-B485-D925-DEB8720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FA02-3C9D-C559-45A8-5AAD9B3C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3865-C8E8-8CB7-B6FA-34A6F2EC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B8CE7-FC0B-0A89-C86A-DC7C51E7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12D64-8305-2DA7-5CB6-89A49B05E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06319-1E24-4E60-DEF3-E26B6A328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7C846-F78E-6859-AC0C-F0D364E4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DF92B-483F-49E5-6A02-DF88D029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DB820-6C84-BD63-B250-BD573143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8720-9A5D-4FD9-A05D-E6C72CD4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0A7AD-7EA5-235F-27DB-921679DC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E820-9687-8B67-6CF2-07945F05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BADA-810A-E0CA-BA1B-BED00D1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30B6A-DE8E-630E-7D75-ABDE6856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FDF61-1022-5050-2A52-24973FE4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DA83C-5695-7334-E579-C4BCF451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14D8-C8BD-CE85-0E67-CC12E692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A48D-A2CE-E155-D335-015B40F4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E2013-DD46-8CF1-1F38-FCFD0C39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9953-F09D-4811-4B40-88943FB7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73B23-0015-0C83-CCE0-F8DD3AAB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4B3C-5814-FE90-2969-0C422CAD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99E5-FB5D-2403-2845-A85ECB5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16B43-8F8A-4D7F-95CB-43D528552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A885B-24D8-301E-0C9E-675AF703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FFF5-7E71-93E4-C85A-6AC21BA9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921A5-E6A9-6BE3-4DAC-8D0A2E8B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E5E91-56F4-5CC4-BB46-537AFF77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74B9-D2F1-021A-6637-B2813A82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917F-A07C-DDCB-1CDA-BD9EEFC0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021B-78CA-BF13-2852-E98C8D608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02D7-988B-2A40-AFD1-92CD21309435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F698-9132-2361-98AB-FD5DE96B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F922-4BE4-ACCE-78CD-5E19F86A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CBE9-E509-DA4B-8994-617177EFE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58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A9B8-A419-F912-3FC6-BD80F7D4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Node Structure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A0CEA7-AF28-DFBB-139E-60B6896BFCAE}"/>
              </a:ext>
            </a:extLst>
          </p:cNvPr>
          <p:cNvSpPr/>
          <p:nvPr/>
        </p:nvSpPr>
        <p:spPr>
          <a:xfrm>
            <a:off x="5444359" y="1690688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D4BD93-4FC1-A4C4-06AD-0A9D24787965}"/>
              </a:ext>
            </a:extLst>
          </p:cNvPr>
          <p:cNvSpPr/>
          <p:nvPr/>
        </p:nvSpPr>
        <p:spPr>
          <a:xfrm>
            <a:off x="6117020" y="2531297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6104DB-6EBE-0900-8E6B-EFEF13CBBA48}"/>
              </a:ext>
            </a:extLst>
          </p:cNvPr>
          <p:cNvSpPr/>
          <p:nvPr/>
        </p:nvSpPr>
        <p:spPr>
          <a:xfrm>
            <a:off x="4771698" y="2531296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5808C3-9D14-E3E3-60A1-E8B35C7B1EF5}"/>
              </a:ext>
            </a:extLst>
          </p:cNvPr>
          <p:cNvSpPr/>
          <p:nvPr/>
        </p:nvSpPr>
        <p:spPr>
          <a:xfrm>
            <a:off x="5444359" y="3371905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7C6E46-205D-64A2-D83E-0F024C0FCC12}"/>
              </a:ext>
            </a:extLst>
          </p:cNvPr>
          <p:cNvSpPr/>
          <p:nvPr/>
        </p:nvSpPr>
        <p:spPr>
          <a:xfrm>
            <a:off x="4099037" y="3371904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8DBBD-B0D5-98E7-0D7B-0E4F182374D3}"/>
              </a:ext>
            </a:extLst>
          </p:cNvPr>
          <p:cNvSpPr/>
          <p:nvPr/>
        </p:nvSpPr>
        <p:spPr>
          <a:xfrm>
            <a:off x="6789681" y="3371904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A5C89B-37E0-E6A7-A9C9-563D670B625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184370" y="2104621"/>
            <a:ext cx="330792" cy="49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B585F5-3C52-D199-506E-37217D18F0DF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511709" y="2945229"/>
            <a:ext cx="330792" cy="49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17529-B563-8AC9-3F92-A93122F1BB79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6529692" y="2945230"/>
            <a:ext cx="330792" cy="49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308563-90AE-DDF9-3410-029B11FB3036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857031" y="2104621"/>
            <a:ext cx="330792" cy="49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2AB5BC-865C-0A57-9D3A-C6E7E1CC24FA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5857031" y="2945230"/>
            <a:ext cx="330792" cy="49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7B48CBD-2EAC-447E-5FFB-CC1B23B1FFC2}"/>
              </a:ext>
            </a:extLst>
          </p:cNvPr>
          <p:cNvSpPr/>
          <p:nvPr/>
        </p:nvSpPr>
        <p:spPr>
          <a:xfrm>
            <a:off x="3421939" y="4229161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720C41-88B9-79C2-2A49-9D8F9AF988CA}"/>
              </a:ext>
            </a:extLst>
          </p:cNvPr>
          <p:cNvSpPr/>
          <p:nvPr/>
        </p:nvSpPr>
        <p:spPr>
          <a:xfrm>
            <a:off x="4761852" y="4229161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E429DB-C0A2-CB94-5098-0B368821F5A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491352" y="3802487"/>
            <a:ext cx="341303" cy="49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51F79E-CD76-54E1-E832-56C77A14ED05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3834611" y="3802486"/>
            <a:ext cx="330792" cy="49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670C300-0A27-A02C-4B3B-751E117938CF}"/>
              </a:ext>
            </a:extLst>
          </p:cNvPr>
          <p:cNvSpPr/>
          <p:nvPr/>
        </p:nvSpPr>
        <p:spPr>
          <a:xfrm>
            <a:off x="7391539" y="4229161"/>
            <a:ext cx="483475" cy="484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985E38-16E5-7DBA-8263-51EF8B690A8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121039" y="3802487"/>
            <a:ext cx="341303" cy="49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Network Node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Carleen Boyer</dc:creator>
  <cp:lastModifiedBy>Carleen Boyer</cp:lastModifiedBy>
  <cp:revision>1</cp:revision>
  <dcterms:created xsi:type="dcterms:W3CDTF">2023-10-13T15:42:51Z</dcterms:created>
  <dcterms:modified xsi:type="dcterms:W3CDTF">2023-10-13T15:51:15Z</dcterms:modified>
</cp:coreProperties>
</file>