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8" r:id="rId5"/>
    <p:sldId id="269" r:id="rId6"/>
    <p:sldId id="270" r:id="rId7"/>
    <p:sldId id="335" r:id="rId8"/>
    <p:sldId id="337" r:id="rId9"/>
    <p:sldId id="334" r:id="rId10"/>
    <p:sldId id="338" r:id="rId11"/>
    <p:sldId id="340" r:id="rId12"/>
    <p:sldId id="339" r:id="rId13"/>
    <p:sldId id="354" r:id="rId14"/>
    <p:sldId id="343" r:id="rId15"/>
    <p:sldId id="358" r:id="rId16"/>
    <p:sldId id="355" r:id="rId17"/>
    <p:sldId id="356" r:id="rId18"/>
    <p:sldId id="346" r:id="rId19"/>
    <p:sldId id="347" r:id="rId20"/>
    <p:sldId id="357" r:id="rId21"/>
    <p:sldId id="350" r:id="rId22"/>
    <p:sldId id="353"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p:scale>
          <a:sx n="59" d="100"/>
          <a:sy n="59" d="100"/>
        </p:scale>
        <p:origin x="483" y="7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30.536"/>
    </inkml:context>
    <inkml:brush xml:id="br0">
      <inkml:brushProperty name="width" value="0.05" units="cm"/>
      <inkml:brushProperty name="height" value="0.05" units="cm"/>
      <inkml:brushProperty name="color" value="#E71224"/>
    </inkml:brush>
  </inkml:definitions>
  <inkml:trace contextRef="#ctx0" brushRef="#br0">1488 744 21113,'-1'29'0,"-1"1"0,-1-1 0,-1 0 0,-1-1 0,-1 1 0,-1-1 0,-2 0 0,0 0 0,-2-1 0,-1 0 0,-1-1 0,0 0 0,-2-1 0,-1-1 0,-1 0 0,0 0 0,-2-2 0,0 0 0,-1-1 0,-1-1 0,-1 0 0,-1-2 0,0 0 0,-1-1 0,-1-2 0,0 0 0,-1-1 0,0-1 0,-1-2 0,0 0 0,0-1 0,-1-2 0,-1-1 0,1 0 0,-1-2 0,0-1 0,0-1 0,0-2 0,0 0 0,0-2 0,-1 0 0,1-2 0,0-1 0,1-1 0,-1-2 0,1 0 0,0-1 0,0-2 0,1-1 0,0 0 0,1-2 0,0-1 0,1-1 0,1 0 0,0-2 0,0-1 0,2 0 0,0-2 0,1 0 0,1-1 0,0-1 0,2 0 0,0-2 0,1 0 0,2 0 0,0-1 0,1-1 0,1 0 0,2-1 0,0 0 0,1-1 0,2 0 0,1 0 0,0-1 0,2 1 0,1-1 0,1 0 0,2-1 0,0 1 0,2 0 0,0 0 0,2 0 0,1 0 0,1 0 0,2 1 0,0-1 0,1 1 0,2 1 0,1 0 0,0 0 0,2 1 0,1 0 0,1 1 0,0 0 0,2 1 0,1 1 0,0 0 0,2 1 0,0 1 0,1 1 0,1 1 0,0 0 0,2 2 0,0 0 0,0 1 0,1 1 0,1 2 0,0 0 0,1 1 0,0 1 0,1 2 0,0 0 0,0 2 0,1 1 0,-1 1 0,1 1 0,0 1 0,1 1 0,-1 2 0,0 0 0,0 2 0,0 1 0,0 1 0,0 1 0,-1 1 0,1 1 0,-1 2 0,-1 0 0,0 2 0,0 1 0,-1 1 0,0 0 0,-1 2 0,0 1 0,-1 1 0,-1 0 0,0 2 0,-1 0 0,-1 1 0,-1 1 0,-1 1 0,0 1 0,-2 0 0,0 1 0,-1 1 0,-1 0 0,-2 1 0,0 0 0,-1 1 0,-1 0 0,-2 0 0,0 1 0,-2 1 0,-1-1 0,-1 1 0,-1 0 0,-1 0 0,-1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5:54.638"/>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06.559"/>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0"/>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1"/>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2"/>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1.342"/>
    </inkml:context>
    <inkml:brush xml:id="br0">
      <inkml:brushProperty name="width" value="0.05" units="cm"/>
      <inkml:brushProperty name="height" value="0.05" units="cm"/>
      <inkml:brushProperty name="color" value="#E71224"/>
    </inkml:brush>
  </inkml:definitions>
  <inkml:trace contextRef="#ctx0" brushRef="#br0">1996 2083 20783,'-23'69'0,"-2"-1"0,0 0 0,-2-1 0,-1-1 0,-2-1 0,0-1 0,-2-1 0,-1-1 0,-1-2 0,-1-1 0,0-2 0,-2-1 0,0-2 0,-1-2 0,-1-2 0,-1-2 0,0-1 0,0-3 0,-1-2 0,-1-3 0,1-1 0,-1-3 0,0-3 0,-1-2 0,1-2 0,0-3 0,-1-3 0,1-2 0,0-3 0,1-2 0,-1-3 0,1-3 0,1-3 0,0-2 0,1-4 0,0-2 0,1-2 0,1-4 0,0-2 0,2-3 0,0-3 0,1-2 0,2-3 0,0-2 0,2-3 0,1-3 0,0-2 0,3-3 0,0-2 0,2-2 0,2-3 0,0-2 0,2-2 0,2-2 0,1-2 0,2-2 0,1-2 0,2-2 0,1-1 0,3-2 0,0-1 0,3-2 0,1-1 0,1-2 0,3 0 0,1-2 0,1 0 0,2-2 0,2 0 0,2-1 0,1 0 0,2 0 0,1-1 0,2-1 0,2 1 0,1 0 0,2 0 0,1 0 0,1 1 0,2 0 0,2 0 0,0 1 0,2 1 0,1 1 0,2 1 0,0 1 0,2 1 0,1 1 0,1 2 0,1 1 0,0 2 0,2 1 0,0 3 0,1 1 0,1 1 0,1 3 0,0 2 0,0 2 0,1 2 0,1 2 0,-1 3 0,1 2 0,0 2 0,1 3 0,-1 3 0,0 1 0,1 4 0,-1 2 0,0 3 0,-1 3 0,1 2 0,-1 3 0,-1 2 0,0 4 0,-1 2 0,0 3 0,-1 3 0,-1 2 0,0 4 0,-2 1 0,0 4 0,-1 2 0,-2 3 0,0 3 0,-2 2 0,-1 3 0,0 2 0,-3 2 0,0 3 0,-2 3 0,-2 1 0,0 3 0,-2 2 0,-2 2 0,-1 2 0,-2 2 0,-1 2 0,-2 2 0,-1 1 0,-3 2 0,0 2 0,-3 1 0,-1 1 0,-1 1 0,-3 2 0,-1 0 0,-1 2 0,-2 0 0,-2 1 0,-2 1 0,-1 0 0,-2 1 0,-1 0 0,-2 0 0,-2 0 0,-1 0 0,-2 0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4.786"/>
    </inkml:context>
    <inkml:brush xml:id="br0">
      <inkml:brushProperty name="width" value="0.05" units="cm"/>
      <inkml:brushProperty name="height" value="0.05" units="cm"/>
      <inkml:brushProperty name="color" value="#E71224"/>
    </inkml:brush>
  </inkml:definitions>
  <inkml:trace contextRef="#ctx0" brushRef="#br0">2930 333 18759,'7'25'0,"-2"2"0,-2 0 0,-3 1 0,-2 1 0,-2 0 0,-2 0 0,-3 1 0,-1 1 0,-4-1 0,-1 1 0,-2 0 0,-3 1 0,-2-1 0,-1 1 0,-3-1 0,-2 1 0,-2 0 0,-2-1 0,-1 1 0,-3-1 0,-1 0 0,-2 0 0,-2-1 0,-1 0 0,-2-1 0,-1 0 0,-1 0 0,-2-1 0,-1-1 0,-1 0 0,-2-1 0,0-1 0,-1 0 0,-1-2 0,-1 0 0,-1-1 0,0-1 0,-1 0 0,0-2 0,0-1 0,-1-1 0,1-1 0,-1-1 0,0-1 0,0-1 0,1-2 0,0 0 0,0-2 0,1-1 0,0-1 0,1-2 0,0 0 0,2-2 0,0-1 0,1-1 0,2-2 0,0-1 0,2-1 0,1-1 0,1-2 0,2 0 0,1-2 0,2-2 0,1 0 0,2-1 0,2-2 0,2-1 0,1-1 0,3-1 0,1-1 0,3-1 0,1-1 0,2-1 0,3-1 0,2-1 0,2-1 0,2 0 0,2-2 0,3 0 0,1-1 0,3-1 0,3 0 0,1-1 0,3 0 0,2-1 0,2-1 0,3 0 0,2 0 0,2-1 0,2 0 0,3 0 0,1 0 0,3-1 0,2 1 0,2-1 0,2 0 0,2 1 0,1-1 0,3 1 0,1 0 0,3 0 0,1 0 0,1 1 0,2 0 0,2 0 0,1 1 0,2 1 0,1 0 0,1 0 0,1 2 0,1 0 0,2 0 0,0 2 0,1 0 0,1 1 0,0 1 0,1 1 0,1 1 0,0 1 0,1 1 0,-1 1 0,1 0 0,0 2 0,0 2 0,-1 0 0,1 1 0,-1 2 0,0 1 0,-1 1 0,0 1 0,-1 1 0,-1 2 0,0 1 0,-1 1 0,-2 1 0,0 2 0,-2 0 0,0 2 0,-2 2 0,-1 0 0,-2 2 0,-1 1 0,-2 1 0,-2 1 0,-1 2 0,-2 1 0,-1 0 0,-3 2 0,-1 1 0,-3 1 0,-1 1 0,-2 1 0,-3 1 0,-1 1 0,-3 1 0,-2 1 0,-2 1 0,-2 0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8.368"/>
    </inkml:context>
    <inkml:brush xml:id="br0">
      <inkml:brushProperty name="width" value="0.05" units="cm"/>
      <inkml:brushProperty name="height" value="0.05" units="cm"/>
      <inkml:brushProperty name="color" value="#E71224"/>
    </inkml:brush>
  </inkml:definitions>
  <inkml:trace contextRef="#ctx0" brushRef="#br0">3972 462 17904,'9'35'0,"-3"0"0,-3 2 0,-3 1 0,-3 0 0,-4 1 0,-2 0 0,-3 1 0,-4 0 0,-2 1 0,-4 0 0,-2 1 0,-3 0 0,-3-1 0,-3 1 0,-3 0 0,-2 0 0,-3 0 0,-3 0 0,-2-1 0,-3 0 0,-2 0 0,-2-1 0,-3 0 0,-1-1 0,-3 0 0,-1-1 0,-3-1 0,-1 0 0,-2-1 0,-1-2 0,-2 0 0,-1-1 0,-2-1 0,0-1 0,-2-2 0,0-1 0,-2 0 0,1-3 0,-2 0 0,0-2 0,0-1 0,0-2 0,0-1 0,-1-1 0,1-2 0,0-2 0,1-1 0,0-2 0,1-1 0,1-2 0,0-2 0,2-1 0,1-2 0,0-2 0,3-1 0,0-2 0,3-1 0,1-2 0,1-2 0,3-1 0,1-2 0,3-2 0,2-1 0,2-2 0,2-1 0,2-1 0,3-3 0,3 0 0,2-2 0,3-2 0,3-1 0,2-1 0,3-1 0,3-2 0,3 0 0,3-2 0,3-1 0,2-1 0,4-2 0,3 1 0,3-2 0,3-1 0,3 0 0,4-2 0,2 1 0,3-2 0,4 0 0,2 0 0,3-1 0,4 0 0,2-1 0,3 1 0,3-1 0,3 0 0,3 0 0,2 0 0,4 0 0,1 0 0,3 1 0,3 0 0,2 0 0,2 1 0,3 0 0,1 1 0,3 0 0,2 1 0,1 1 0,2 0 0,2 1 0,1 2 0,2 0 0,2 1 0,0 1 0,2 2 0,0 0 0,1 2 0,2 0 0,0 3 0,0 0 0,1 2 0,0 1 0,0 2 0,1 1 0,-1 1 0,0 3 0,0 0 0,-1 2 0,0 2 0,-1 2 0,-1 1 0,0 1 0,-2 2 0,0 2 0,-2 2 0,-2 1 0,0 2 0,-3 1 0,0 2 0,-3 2 0,-2 1 0,-1 2 0,-3 2 0,-1 1 0,-3 2 0,-3 1 0,-1 2 0,-3 1 0,-3 1 0,-2 2 0,-3 2 0,-2 1 0,-4 1 0,-2 1 0,-3 2 0,-3 1 0,-3 1 0,-2 1 0,-4 1 0,-3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7"/>
    </inkml:context>
    <inkml:brush xml:id="br0">
      <inkml:brushProperty name="width" value="0.05" units="cm"/>
      <inkml:brushProperty name="height" value="0.05" units="cm"/>
      <inkml:brushProperty name="color" value="#E71224"/>
    </inkml:brush>
  </inkml:definitions>
  <inkml:trace contextRef="#ctx0" brushRef="#br0">1488 744 21113,'-1'29'0,"-1"1"0,-1-1 0,-1 0 0,-1-1 0,-1 1 0,-1-1 0,-2 0 0,0 0 0,-2-1 0,-1 0 0,-1-1 0,0 0 0,-2-1 0,-1-1 0,-1 0 0,0 0 0,-2-2 0,0 0 0,-1-1 0,-1-1 0,-1 0 0,-1-2 0,0 0 0,-1-1 0,-1-2 0,0 0 0,-1-1 0,0-1 0,-1-2 0,0 0 0,0-1 0,-1-2 0,-1-1 0,1 0 0,-1-2 0,0-1 0,0-1 0,0-2 0,0 0 0,0-2 0,-1 0 0,1-2 0,0-1 0,1-1 0,-1-2 0,1 0 0,0-1 0,0-2 0,1-1 0,0 0 0,1-2 0,0-1 0,1-1 0,1 0 0,0-2 0,0-1 0,2 0 0,0-2 0,1 0 0,1-1 0,0-1 0,2 0 0,0-2 0,1 0 0,2 0 0,0-1 0,1-1 0,1 0 0,2-1 0,0 0 0,1-1 0,2 0 0,1 0 0,0-1 0,2 1 0,1-1 0,1 0 0,2-1 0,0 1 0,2 0 0,0 0 0,2 0 0,1 0 0,1 0 0,2 1 0,0-1 0,1 1 0,2 1 0,1 0 0,0 0 0,2 1 0,1 0 0,1 1 0,0 0 0,2 1 0,1 1 0,0 0 0,2 1 0,0 1 0,1 1 0,1 1 0,0 0 0,2 2 0,0 0 0,0 1 0,1 1 0,1 2 0,0 0 0,1 1 0,0 1 0,1 2 0,0 0 0,0 2 0,1 1 0,-1 1 0,1 1 0,0 1 0,1 1 0,-1 2 0,0 0 0,0 2 0,0 1 0,0 1 0,0 1 0,-1 1 0,1 1 0,-1 2 0,-1 0 0,0 2 0,0 1 0,-1 1 0,0 0 0,-1 2 0,0 1 0,-1 1 0,-1 0 0,0 2 0,-1 0 0,-1 1 0,-1 1 0,-1 1 0,0 1 0,-2 0 0,0 1 0,-1 1 0,-1 0 0,-2 1 0,0 0 0,-1 1 0,-1 0 0,-2 0 0,0 1 0,-2 1 0,-1-1 0,-1 1 0,-1 0 0,-1 0 0,-1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8"/>
    </inkml:context>
    <inkml:brush xml:id="br0">
      <inkml:brushProperty name="width" value="0.05" units="cm"/>
      <inkml:brushProperty name="height" value="0.05" units="cm"/>
      <inkml:brushProperty name="color" value="#E71224"/>
    </inkml:brush>
  </inkml:definitions>
  <inkml:trace contextRef="#ctx0" brushRef="#br0">1996 2083 20783,'-23'69'0,"-2"-1"0,0 0 0,-2-1 0,-1-1 0,-2-1 0,0-1 0,-2-1 0,-1-1 0,-1-2 0,-1-1 0,0-2 0,-2-1 0,0-2 0,-1-2 0,-1-2 0,-1-2 0,0-1 0,0-3 0,-1-2 0,-1-3 0,1-1 0,-1-3 0,0-3 0,-1-2 0,1-2 0,0-3 0,-1-3 0,1-2 0,0-3 0,1-2 0,-1-3 0,1-3 0,1-3 0,0-2 0,1-4 0,0-2 0,1-2 0,1-4 0,0-2 0,2-3 0,0-3 0,1-2 0,2-3 0,0-2 0,2-3 0,1-3 0,0-2 0,3-3 0,0-2 0,2-2 0,2-3 0,0-2 0,2-2 0,2-2 0,1-2 0,2-2 0,1-2 0,2-2 0,1-1 0,3-2 0,0-1 0,3-2 0,1-1 0,1-2 0,3 0 0,1-2 0,1 0 0,2-2 0,2 0 0,2-1 0,1 0 0,2 0 0,1-1 0,2-1 0,2 1 0,1 0 0,2 0 0,1 0 0,1 1 0,2 0 0,2 0 0,0 1 0,2 1 0,1 1 0,2 1 0,0 1 0,2 1 0,1 1 0,1 2 0,1 1 0,0 2 0,2 1 0,0 3 0,1 1 0,1 1 0,1 3 0,0 2 0,0 2 0,1 2 0,1 2 0,-1 3 0,1 2 0,0 2 0,1 3 0,-1 3 0,0 1 0,1 4 0,-1 2 0,0 3 0,-1 3 0,1 2 0,-1 3 0,-1 2 0,0 4 0,-1 2 0,0 3 0,-1 3 0,-1 2 0,0 4 0,-2 1 0,0 4 0,-1 2 0,-2 3 0,0 3 0,-2 2 0,-1 3 0,0 2 0,-3 2 0,0 3 0,-2 3 0,-2 1 0,0 3 0,-2 2 0,-2 2 0,-1 2 0,-2 2 0,-1 2 0,-2 2 0,-1 1 0,-3 2 0,0 2 0,-3 1 0,-1 1 0,-1 1 0,-3 2 0,-1 0 0,-1 2 0,-2 0 0,-2 1 0,-2 1 0,-1 0 0,-2 1 0,-1 0 0,-2 0 0,-2 0 0,-1 0 0,-2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9"/>
    </inkml:context>
    <inkml:brush xml:id="br0">
      <inkml:brushProperty name="width" value="0.05" units="cm"/>
      <inkml:brushProperty name="height" value="0.05" units="cm"/>
      <inkml:brushProperty name="color" value="#E71224"/>
    </inkml:brush>
  </inkml:definitions>
  <inkml:trace contextRef="#ctx0" brushRef="#br0">2930 333 18759,'7'25'0,"-2"2"0,-2 0 0,-3 1 0,-2 1 0,-2 0 0,-2 0 0,-3 1 0,-1 1 0,-4-1 0,-1 1 0,-2 0 0,-3 1 0,-2-1 0,-1 1 0,-3-1 0,-2 1 0,-2 0 0,-2-1 0,-1 1 0,-3-1 0,-1 0 0,-2 0 0,-2-1 0,-1 0 0,-2-1 0,-1 0 0,-1 0 0,-2-1 0,-1-1 0,-1 0 0,-2-1 0,0-1 0,-1 0 0,-1-2 0,-1 0 0,-1-1 0,0-1 0,-1 0 0,0-2 0,0-1 0,-1-1 0,1-1 0,-1-1 0,0-1 0,0-1 0,1-2 0,0 0 0,0-2 0,1-1 0,0-1 0,1-2 0,0 0 0,2-2 0,0-1 0,1-1 0,2-2 0,0-1 0,2-1 0,1-1 0,1-2 0,2 0 0,1-2 0,2-2 0,1 0 0,2-1 0,2-2 0,2-1 0,1-1 0,3-1 0,1-1 0,3-1 0,1-1 0,2-1 0,3-1 0,2-1 0,2-1 0,2 0 0,2-2 0,3 0 0,1-1 0,3-1 0,3 0 0,1-1 0,3 0 0,2-1 0,2-1 0,3 0 0,2 0 0,2-1 0,2 0 0,3 0 0,1 0 0,3-1 0,2 1 0,2-1 0,2 0 0,2 1 0,1-1 0,3 1 0,1 0 0,3 0 0,1 0 0,1 1 0,2 0 0,2 0 0,1 1 0,2 1 0,1 0 0,1 0 0,1 2 0,1 0 0,2 0 0,0 2 0,1 0 0,1 1 0,0 1 0,1 1 0,1 1 0,0 1 0,1 1 0,-1 1 0,1 0 0,0 2 0,0 2 0,-1 0 0,1 1 0,-1 2 0,0 1 0,-1 1 0,0 1 0,-1 1 0,-1 2 0,0 1 0,-1 1 0,-2 1 0,0 2 0,-2 0 0,0 2 0,-2 2 0,-1 0 0,-2 2 0,-1 1 0,-2 1 0,-2 1 0,-1 2 0,-2 1 0,-1 0 0,-3 2 0,-1 1 0,-3 1 0,-1 1 0,-2 1 0,-3 1 0,-1 1 0,-3 1 0,-2 1 0,-2 1 0,-2 0 0,-3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30"/>
    </inkml:context>
    <inkml:brush xml:id="br0">
      <inkml:brushProperty name="width" value="0.05" units="cm"/>
      <inkml:brushProperty name="height" value="0.05" units="cm"/>
      <inkml:brushProperty name="color" value="#E71224"/>
    </inkml:brush>
  </inkml:definitions>
  <inkml:trace contextRef="#ctx0" brushRef="#br0">3972 462 17904,'9'35'0,"-3"0"0,-3 2 0,-3 1 0,-3 0 0,-4 1 0,-2 0 0,-3 1 0,-4 0 0,-2 1 0,-4 0 0,-2 1 0,-3 0 0,-3-1 0,-3 1 0,-3 0 0,-2 0 0,-3 0 0,-3 0 0,-2-1 0,-3 0 0,-2 0 0,-2-1 0,-3 0 0,-1-1 0,-3 0 0,-1-1 0,-3-1 0,-1 0 0,-2-1 0,-1-2 0,-2 0 0,-1-1 0,-2-1 0,0-1 0,-2-2 0,0-1 0,-2 0 0,1-3 0,-2 0 0,0-2 0,0-1 0,0-2 0,0-1 0,-1-1 0,1-2 0,0-2 0,1-1 0,0-2 0,1-1 0,1-2 0,0-2 0,2-1 0,1-2 0,0-2 0,3-1 0,0-2 0,3-1 0,1-2 0,1-2 0,3-1 0,1-2 0,3-2 0,2-1 0,2-2 0,2-1 0,2-1 0,3-3 0,3 0 0,2-2 0,3-2 0,3-1 0,2-1 0,3-1 0,3-2 0,3 0 0,3-2 0,3-1 0,2-1 0,4-2 0,3 1 0,3-2 0,3-1 0,3 0 0,4-2 0,2 1 0,3-2 0,4 0 0,2 0 0,3-1 0,4 0 0,2-1 0,3 1 0,3-1 0,3 0 0,3 0 0,2 0 0,4 0 0,1 0 0,3 1 0,3 0 0,2 0 0,2 1 0,3 0 0,1 1 0,3 0 0,2 1 0,1 1 0,2 0 0,2 1 0,1 2 0,2 0 0,2 1 0,0 1 0,2 2 0,0 0 0,1 2 0,2 0 0,0 3 0,0 0 0,1 2 0,0 1 0,0 2 0,1 1 0,-1 1 0,0 3 0,0 0 0,-1 2 0,0 2 0,-1 2 0,-1 1 0,0 1 0,-2 2 0,0 2 0,-2 2 0,-2 1 0,0 2 0,-3 1 0,0 2 0,-3 2 0,-2 1 0,-1 2 0,-3 2 0,-1 1 0,-3 2 0,-3 1 0,-1 2 0,-3 1 0,-3 1 0,-2 2 0,-3 2 0,-2 1 0,-4 1 0,-2 1 0,-3 2 0,-3 1 0,-3 1 0,-2 1 0,-4 1 0,-3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5:38.576"/>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0D509-8BAA-454C-AA61-6E5C6E4ACE99}" type="datetimeFigureOut">
              <a:rPr lang="es-ES" smtClean="0"/>
              <a:t>14/05/2025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C43C0-DD98-483B-9B97-F2A129198597}" type="slidenum">
              <a:rPr lang="es-ES" smtClean="0"/>
              <a:t>‹Nº›</a:t>
            </a:fld>
            <a:endParaRPr lang="es-ES"/>
          </a:p>
        </p:txBody>
      </p:sp>
    </p:spTree>
    <p:extLst>
      <p:ext uri="{BB962C8B-B14F-4D97-AF65-F5344CB8AC3E}">
        <p14:creationId xmlns:p14="http://schemas.microsoft.com/office/powerpoint/2010/main" val="255444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A8C9C-180D-C55C-9D47-A45B9DDD3E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A9231B1-1D9D-1854-3EFB-3A0C2EFE2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E946605-0AE5-4AE3-0A15-D519DE9FA3C1}"/>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134B38C0-49A6-27AA-7143-FC9B14C084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7B088EF-C72F-0C20-25AE-9C790FA03B63}"/>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95447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97322-5959-EFEA-9815-E2D67A963AC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E26C478-3C0B-B4B1-F3BA-207169B589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576A-9B91-8977-7AC6-65D58D44E336}"/>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7BDA75EA-32E1-4D67-22B3-B32CD0656D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C664E1-ECF6-D865-963A-1DEC3B7F2FDC}"/>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59658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5863AE-1DF5-D58A-85A4-D6D7600FFE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065C9D3-404C-FB80-B8D2-A936F6401E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21F7FE-7808-174B-EFA5-C3B5B70DD3D1}"/>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BF302826-2C50-E8F0-2A72-C375D3E9AC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A7F332-7928-B7DE-4591-40112EBA3F43}"/>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83098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12665-FC44-8DF1-FD7E-70717CFCA36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A5E0A75-642A-37FA-8414-D20D05B34E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94608F5-5F59-E10B-82FD-3C2E7379FF9B}"/>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890FE1D8-3B74-424F-180D-1715E3E18D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01F3FC8-8E89-7553-917A-53DDBF648A11}"/>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18193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38684-D44A-4ABA-78D9-6D9AE8B9E4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24EB411-85BB-A35E-473F-8DF341666B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79F7F9F-E679-D973-41CA-322B52191691}"/>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21FC254A-A690-86F2-A35C-ADA884912B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20EAEE-08BE-AD8D-1893-48CB2A42F72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72529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33C38-D138-4607-8633-9D952CA3B8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D38CFE-8255-3804-AA40-7718F920A08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B62DDC4-4B15-252E-75AA-107F78AD88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AA03814-8C9A-531F-D214-87C4C72009BE}"/>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6" name="Marcador de pie de página 5">
            <a:extLst>
              <a:ext uri="{FF2B5EF4-FFF2-40B4-BE49-F238E27FC236}">
                <a16:creationId xmlns:a16="http://schemas.microsoft.com/office/drawing/2014/main" id="{F8246DAE-442F-03D0-FAE8-06180DD7F9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3E0E865-4E76-D33E-49C4-CDF6520C2AD6}"/>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94579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8BF42-F613-C6A4-9312-A8FD5BD5C01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033066-AC41-9109-8FD8-F90EB4D86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F7BDA02-5FB7-B910-2F1B-B5907E1896F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9C7EF57-E6C8-4388-0D9E-B29B3AB9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EBE99E-ADB2-85F0-5A71-E11E1FA840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CEA71F2-75E8-DD97-06D3-03E8851430A5}"/>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8" name="Marcador de pie de página 7">
            <a:extLst>
              <a:ext uri="{FF2B5EF4-FFF2-40B4-BE49-F238E27FC236}">
                <a16:creationId xmlns:a16="http://schemas.microsoft.com/office/drawing/2014/main" id="{867F7B73-FD76-173F-989D-040CDC0BB7A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EA69B06-7AB5-FE21-A2C8-C03A108463AB}"/>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42662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AFF11-1FAD-F5F6-95F6-FB5E161FEE4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D3FEE19-BA05-E552-24E6-E0D44EFBEDAE}"/>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4" name="Marcador de pie de página 3">
            <a:extLst>
              <a:ext uri="{FF2B5EF4-FFF2-40B4-BE49-F238E27FC236}">
                <a16:creationId xmlns:a16="http://schemas.microsoft.com/office/drawing/2014/main" id="{A13259E3-545E-130E-5982-D0BA0260D78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C92E241-10D2-7876-A623-B57628C6D3D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96744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7F68CF-5405-5DC3-6C71-C7A649B26CA8}"/>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3" name="Marcador de pie de página 2">
            <a:extLst>
              <a:ext uri="{FF2B5EF4-FFF2-40B4-BE49-F238E27FC236}">
                <a16:creationId xmlns:a16="http://schemas.microsoft.com/office/drawing/2014/main" id="{2FA10D65-33F6-42B3-2093-A50118FBBBF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0BC39A7-EF48-734C-7C09-E099D9C6FD4B}"/>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01017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A94F0-72B6-7126-C419-B1DE456F71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572569B-C3D0-CBFD-05F6-1294523E3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50A5EA1-B2FE-9A36-75C6-C23E06CE6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2CA0D8-C1A9-C430-9F56-18B2437DC3F6}"/>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6" name="Marcador de pie de página 5">
            <a:extLst>
              <a:ext uri="{FF2B5EF4-FFF2-40B4-BE49-F238E27FC236}">
                <a16:creationId xmlns:a16="http://schemas.microsoft.com/office/drawing/2014/main" id="{457E2563-D86D-1F5C-F653-AC8DF3AE6C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43369D3-104B-01E1-B322-CB46A223816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17651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9D177-5B1E-795F-6C34-D813FBCFBD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1E9E72B-13DE-19A6-1403-EC2A27657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E677819-BB35-A9BE-1478-06FF40374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14A380-DD28-50D0-26EE-5ED8646C4373}"/>
              </a:ext>
            </a:extLst>
          </p:cNvPr>
          <p:cNvSpPr>
            <a:spLocks noGrp="1"/>
          </p:cNvSpPr>
          <p:nvPr>
            <p:ph type="dt" sz="half" idx="10"/>
          </p:nvPr>
        </p:nvSpPr>
        <p:spPr/>
        <p:txBody>
          <a:bodyPr/>
          <a:lstStyle/>
          <a:p>
            <a:fld id="{2D51CF12-1A9F-4240-AD90-E6EC41281554}" type="datetimeFigureOut">
              <a:rPr lang="es-ES" smtClean="0"/>
              <a:t>14/05/2025</a:t>
            </a:fld>
            <a:endParaRPr lang="es-ES"/>
          </a:p>
        </p:txBody>
      </p:sp>
      <p:sp>
        <p:nvSpPr>
          <p:cNvPr id="6" name="Marcador de pie de página 5">
            <a:extLst>
              <a:ext uri="{FF2B5EF4-FFF2-40B4-BE49-F238E27FC236}">
                <a16:creationId xmlns:a16="http://schemas.microsoft.com/office/drawing/2014/main" id="{675C43EA-64A2-DECD-1D1F-72B962A1530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8A91B28-75FD-5ABA-344E-19EEFDE818B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45712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27B321-D494-5A38-3E08-0A05D15AE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8ABC4D-FB9E-F0B9-55A8-E3D642303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4887C9D-94BC-A3BD-A374-1F87B8E24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51CF12-1A9F-4240-AD90-E6EC41281554}" type="datetimeFigureOut">
              <a:rPr lang="es-ES" smtClean="0"/>
              <a:t>14/05/2025</a:t>
            </a:fld>
            <a:endParaRPr lang="es-ES"/>
          </a:p>
        </p:txBody>
      </p:sp>
      <p:sp>
        <p:nvSpPr>
          <p:cNvPr id="5" name="Marcador de pie de página 4">
            <a:extLst>
              <a:ext uri="{FF2B5EF4-FFF2-40B4-BE49-F238E27FC236}">
                <a16:creationId xmlns:a16="http://schemas.microsoft.com/office/drawing/2014/main" id="{8AC2AA63-9230-CF53-E576-2BA2DB8AE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79CF3EB6-D3FB-0E76-BDB5-29E4A15B4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896F6-5A1E-4FB5-8103-7663A74D63A6}" type="slidenum">
              <a:rPr lang="es-ES" smtClean="0"/>
              <a:t>‹Nº›</a:t>
            </a:fld>
            <a:endParaRPr lang="es-ES"/>
          </a:p>
        </p:txBody>
      </p:sp>
    </p:spTree>
    <p:extLst>
      <p:ext uri="{BB962C8B-B14F-4D97-AF65-F5344CB8AC3E}">
        <p14:creationId xmlns:p14="http://schemas.microsoft.com/office/powerpoint/2010/main" val="98874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customXml" Target="../ink/ink8.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2.png"/><Relationship Id="rId14" Type="http://schemas.openxmlformats.org/officeDocument/2006/relationships/customXml" Target="../ink/ink7.xml"/></Relationships>
</file>

<file path=ppt/slides/_rels/slide14.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19.png"/><Relationship Id="rId7" Type="http://schemas.openxmlformats.org/officeDocument/2006/relationships/image" Target="../media/image25.png"/><Relationship Id="rId12" Type="http://schemas.openxmlformats.org/officeDocument/2006/relationships/customXml" Target="../ink/ink1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customXml" Target="../ink/ink13.xml"/><Relationship Id="rId5" Type="http://schemas.openxmlformats.org/officeDocument/2006/relationships/image" Target="../media/image24.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48212-3020-EC2C-2690-0B01BC0604DC}"/>
              </a:ext>
            </a:extLst>
          </p:cNvPr>
          <p:cNvSpPr>
            <a:spLocks noGrp="1"/>
          </p:cNvSpPr>
          <p:nvPr>
            <p:ph type="ctrTitle"/>
          </p:nvPr>
        </p:nvSpPr>
        <p:spPr>
          <a:xfrm>
            <a:off x="635000" y="2378766"/>
            <a:ext cx="10922000" cy="1238526"/>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Tarea 1 – </a:t>
            </a:r>
            <a:r>
              <a:rPr lang="es-ES" sz="4000" dirty="0" err="1">
                <a:solidFill>
                  <a:schemeClr val="bg1"/>
                </a:solidFill>
                <a:latin typeface="Montserrat ExtraBold" panose="00000900000000000000" pitchFamily="2" charset="0"/>
                <a:cs typeface="Mongolian Baiti" panose="03000500000000000000" pitchFamily="66" charset="0"/>
              </a:rPr>
              <a:t>Viusalización</a:t>
            </a:r>
            <a:r>
              <a:rPr lang="es-ES" sz="4000" dirty="0">
                <a:solidFill>
                  <a:schemeClr val="bg1"/>
                </a:solidFill>
                <a:latin typeface="Montserrat ExtraBold" panose="00000900000000000000" pitchFamily="2" charset="0"/>
                <a:cs typeface="Mongolian Baiti" panose="03000500000000000000" pitchFamily="66" charset="0"/>
              </a:rPr>
              <a:t> de datos geográficos con </a:t>
            </a:r>
            <a:r>
              <a:rPr lang="es-ES" sz="4000" dirty="0" err="1">
                <a:solidFill>
                  <a:schemeClr val="bg1"/>
                </a:solidFill>
                <a:latin typeface="Montserrat ExtraBold" panose="00000900000000000000" pitchFamily="2" charset="0"/>
                <a:cs typeface="Mongolian Baiti" panose="03000500000000000000" pitchFamily="66" charset="0"/>
              </a:rPr>
              <a:t>geopandas</a:t>
            </a:r>
            <a:endParaRPr lang="es-ES" sz="4000" dirty="0">
              <a:solidFill>
                <a:schemeClr val="bg1"/>
              </a:solidFill>
              <a:latin typeface="Montserrat ExtraBold" panose="00000900000000000000" pitchFamily="2" charset="0"/>
              <a:cs typeface="Mongolian Baiti" panose="03000500000000000000" pitchFamily="66" charset="0"/>
            </a:endParaRPr>
          </a:p>
        </p:txBody>
      </p:sp>
      <p:grpSp>
        <p:nvGrpSpPr>
          <p:cNvPr id="10" name="Grupo 9">
            <a:extLst>
              <a:ext uri="{FF2B5EF4-FFF2-40B4-BE49-F238E27FC236}">
                <a16:creationId xmlns:a16="http://schemas.microsoft.com/office/drawing/2014/main" id="{C0BEE6BC-D9B8-606C-AEB8-9C38F504222E}"/>
              </a:ext>
            </a:extLst>
          </p:cNvPr>
          <p:cNvGrpSpPr/>
          <p:nvPr/>
        </p:nvGrpSpPr>
        <p:grpSpPr>
          <a:xfrm>
            <a:off x="0" y="6113144"/>
            <a:ext cx="12192000" cy="846455"/>
            <a:chOff x="0" y="6113144"/>
            <a:chExt cx="12192000" cy="846455"/>
          </a:xfrm>
        </p:grpSpPr>
        <p:sp>
          <p:nvSpPr>
            <p:cNvPr id="4" name="Rectángulo: esquinas redondeadas 3">
              <a:extLst>
                <a:ext uri="{FF2B5EF4-FFF2-40B4-BE49-F238E27FC236}">
                  <a16:creationId xmlns:a16="http://schemas.microsoft.com/office/drawing/2014/main" id="{3357A806-2588-2D39-41B7-F595E2E100D7}"/>
                </a:ext>
              </a:extLst>
            </p:cNvPr>
            <p:cNvSpPr/>
            <p:nvPr/>
          </p:nvSpPr>
          <p:spPr>
            <a:xfrm>
              <a:off x="0" y="6113144"/>
              <a:ext cx="12192000" cy="846455"/>
            </a:xfrm>
            <a:prstGeom prst="roundRect">
              <a:avLst>
                <a:gd name="adj" fmla="val 632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8" name="Grupo 7">
              <a:extLst>
                <a:ext uri="{FF2B5EF4-FFF2-40B4-BE49-F238E27FC236}">
                  <a16:creationId xmlns:a16="http://schemas.microsoft.com/office/drawing/2014/main" id="{6DB4D34F-1E67-1453-CF64-224DD6A0313A}"/>
                </a:ext>
              </a:extLst>
            </p:cNvPr>
            <p:cNvGrpSpPr/>
            <p:nvPr/>
          </p:nvGrpSpPr>
          <p:grpSpPr>
            <a:xfrm>
              <a:off x="1946383" y="6214745"/>
              <a:ext cx="8299234" cy="542401"/>
              <a:chOff x="1446645" y="6249695"/>
              <a:chExt cx="9588068" cy="663521"/>
            </a:xfrm>
          </p:grpSpPr>
          <p:pic>
            <p:nvPicPr>
              <p:cNvPr id="1026" name="Picture 2" descr="ETSINF Escuela Técnica Superior de Ingeniería Informática ...">
                <a:extLst>
                  <a:ext uri="{FF2B5EF4-FFF2-40B4-BE49-F238E27FC236}">
                    <a16:creationId xmlns:a16="http://schemas.microsoft.com/office/drawing/2014/main" id="{2109AEAA-39B3-14F1-71DA-8D1D54AC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45" y="6249695"/>
                <a:ext cx="3720943" cy="628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AIN - VRAIN">
                <a:extLst>
                  <a:ext uri="{FF2B5EF4-FFF2-40B4-BE49-F238E27FC236}">
                    <a16:creationId xmlns:a16="http://schemas.microsoft.com/office/drawing/2014/main" id="{E44B44FC-285A-7E6A-1D8F-3D365B211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68" b="46419"/>
              <a:stretch/>
            </p:blipFill>
            <p:spPr bwMode="auto">
              <a:xfrm>
                <a:off x="8504058" y="6285092"/>
                <a:ext cx="2530655" cy="6281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dentidad – AGENDA CULTURAL ETSA-UPV">
                <a:extLst>
                  <a:ext uri="{FF2B5EF4-FFF2-40B4-BE49-F238E27FC236}">
                    <a16:creationId xmlns:a16="http://schemas.microsoft.com/office/drawing/2014/main" id="{6B883C44-E49F-BE66-871A-F322216FB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5565" y="6286582"/>
                <a:ext cx="1740516" cy="55161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Imagen 5" descr="Imagen que contiene caja&#10;&#10;Descripción generada automáticamente">
            <a:extLst>
              <a:ext uri="{FF2B5EF4-FFF2-40B4-BE49-F238E27FC236}">
                <a16:creationId xmlns:a16="http://schemas.microsoft.com/office/drawing/2014/main" id="{417E45BC-1AA8-C901-54DF-D584D922A612}"/>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tretch>
            <a:fillRect/>
          </a:stretch>
        </p:blipFill>
        <p:spPr>
          <a:xfrm>
            <a:off x="5784612" y="4655034"/>
            <a:ext cx="622776" cy="719199"/>
          </a:xfrm>
          <a:prstGeom prst="rect">
            <a:avLst/>
          </a:prstGeom>
        </p:spPr>
      </p:pic>
      <p:sp>
        <p:nvSpPr>
          <p:cNvPr id="15" name="Título 1">
            <a:extLst>
              <a:ext uri="{FF2B5EF4-FFF2-40B4-BE49-F238E27FC236}">
                <a16:creationId xmlns:a16="http://schemas.microsoft.com/office/drawing/2014/main" id="{D148D6B9-9C51-7B75-35EC-0A9527CF3823}"/>
              </a:ext>
            </a:extLst>
          </p:cNvPr>
          <p:cNvSpPr txBox="1">
            <a:spLocks/>
          </p:cNvSpPr>
          <p:nvPr/>
        </p:nvSpPr>
        <p:spPr>
          <a:xfrm>
            <a:off x="-212733" y="259758"/>
            <a:ext cx="3082933" cy="11134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bg1"/>
                </a:solidFill>
                <a:latin typeface="Montserrat ExtraBold" panose="00000900000000000000" pitchFamily="2" charset="0"/>
                <a:cs typeface="Mongolian Baiti" panose="03000500000000000000" pitchFamily="66" charset="0"/>
              </a:rPr>
              <a:t>VD:</a:t>
            </a:r>
          </a:p>
        </p:txBody>
      </p:sp>
    </p:spTree>
    <p:extLst>
      <p:ext uri="{BB962C8B-B14F-4D97-AF65-F5344CB8AC3E}">
        <p14:creationId xmlns:p14="http://schemas.microsoft.com/office/powerpoint/2010/main" val="6881027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1C01D-23AF-5786-8F71-043C103D14C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B1EDD3-81CC-5026-BE6E-FD91A9BE50DA}"/>
              </a:ext>
            </a:extLst>
          </p:cNvPr>
          <p:cNvSpPr>
            <a:spLocks noGrp="1"/>
          </p:cNvSpPr>
          <p:nvPr>
            <p:ph type="title"/>
          </p:nvPr>
        </p:nvSpPr>
        <p:spPr/>
        <p:txBody>
          <a:bodyPr/>
          <a:lstStyle/>
          <a:p>
            <a:r>
              <a:rPr lang="es-ES" i="1" dirty="0">
                <a:latin typeface="LM Roman 10" panose="00000500000000000000" pitchFamily="50" charset="0"/>
              </a:rPr>
              <a:t>3.2. Defunción</a:t>
            </a:r>
          </a:p>
        </p:txBody>
      </p:sp>
      <p:grpSp>
        <p:nvGrpSpPr>
          <p:cNvPr id="7" name="Grupo 6">
            <a:extLst>
              <a:ext uri="{FF2B5EF4-FFF2-40B4-BE49-F238E27FC236}">
                <a16:creationId xmlns:a16="http://schemas.microsoft.com/office/drawing/2014/main" id="{23D6FB2C-891A-7C1C-B385-F11881A3B0E0}"/>
              </a:ext>
            </a:extLst>
          </p:cNvPr>
          <p:cNvGrpSpPr/>
          <p:nvPr/>
        </p:nvGrpSpPr>
        <p:grpSpPr>
          <a:xfrm>
            <a:off x="769109" y="2620864"/>
            <a:ext cx="10653781" cy="2862322"/>
            <a:chOff x="1335607" y="2757965"/>
            <a:chExt cx="9542989" cy="2563889"/>
          </a:xfrm>
        </p:grpSpPr>
        <p:pic>
          <p:nvPicPr>
            <p:cNvPr id="3" name="Imagen 2">
              <a:extLst>
                <a:ext uri="{FF2B5EF4-FFF2-40B4-BE49-F238E27FC236}">
                  <a16:creationId xmlns:a16="http://schemas.microsoft.com/office/drawing/2014/main" id="{4C4F420D-A127-CDBF-2462-54549B050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335607" y="2757965"/>
              <a:ext cx="4260444" cy="2475854"/>
            </a:xfrm>
            <a:prstGeom prst="rect">
              <a:avLst/>
            </a:prstGeom>
            <a:noFill/>
            <a:ln>
              <a:noFill/>
            </a:ln>
          </p:spPr>
        </p:pic>
        <p:sp>
          <p:nvSpPr>
            <p:cNvPr id="6" name="CuadroTexto 5">
              <a:extLst>
                <a:ext uri="{FF2B5EF4-FFF2-40B4-BE49-F238E27FC236}">
                  <a16:creationId xmlns:a16="http://schemas.microsoft.com/office/drawing/2014/main" id="{C723298B-8A32-3254-E1E8-1534ACA25D31}"/>
                </a:ext>
              </a:extLst>
            </p:cNvPr>
            <p:cNvSpPr txBox="1"/>
            <p:nvPr/>
          </p:nvSpPr>
          <p:spPr>
            <a:xfrm>
              <a:off x="6077996" y="2757965"/>
              <a:ext cx="4800600" cy="2563889"/>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mortalidad por provincia representa una distribución mucho más equilibrada que la natalidad. Esto se debe a que pese la baja natalidad en ciertas regiones aún faltan varias generaciones por fallecer hasta que en un futuro la bajada de la población afecte en un decremento de las defunciones. Independientemente de este equilibrio a nivel general, se puede apreciar que en las provincias con mayor nacimiento también se presenta una alta natalidad.</a:t>
              </a:r>
              <a:endParaRPr lang="es-ES" dirty="0"/>
            </a:p>
          </p:txBody>
        </p:sp>
      </p:grpSp>
    </p:spTree>
    <p:extLst>
      <p:ext uri="{BB962C8B-B14F-4D97-AF65-F5344CB8AC3E}">
        <p14:creationId xmlns:p14="http://schemas.microsoft.com/office/powerpoint/2010/main" val="37693070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6070-6956-19DC-4793-568781F403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D186E6-56D2-FADB-6FA4-7254C45E2C9B}"/>
              </a:ext>
            </a:extLst>
          </p:cNvPr>
          <p:cNvSpPr>
            <a:spLocks noGrp="1"/>
          </p:cNvSpPr>
          <p:nvPr>
            <p:ph type="title"/>
          </p:nvPr>
        </p:nvSpPr>
        <p:spPr/>
        <p:txBody>
          <a:bodyPr/>
          <a:lstStyle/>
          <a:p>
            <a:r>
              <a:rPr lang="es-ES" i="1" dirty="0">
                <a:latin typeface="LM Roman 10" panose="00000500000000000000" pitchFamily="50" charset="0"/>
              </a:rPr>
              <a:t>3.3. Visualización de población</a:t>
            </a:r>
          </a:p>
        </p:txBody>
      </p:sp>
      <p:grpSp>
        <p:nvGrpSpPr>
          <p:cNvPr id="3" name="Grupo 2">
            <a:extLst>
              <a:ext uri="{FF2B5EF4-FFF2-40B4-BE49-F238E27FC236}">
                <a16:creationId xmlns:a16="http://schemas.microsoft.com/office/drawing/2014/main" id="{D6758648-403F-5974-4A80-8505843E4DEE}"/>
              </a:ext>
            </a:extLst>
          </p:cNvPr>
          <p:cNvGrpSpPr/>
          <p:nvPr/>
        </p:nvGrpSpPr>
        <p:grpSpPr>
          <a:xfrm>
            <a:off x="700087" y="2651361"/>
            <a:ext cx="10945813" cy="2700655"/>
            <a:chOff x="700087" y="2651361"/>
            <a:chExt cx="10945813" cy="2700655"/>
          </a:xfrm>
        </p:grpSpPr>
        <p:pic>
          <p:nvPicPr>
            <p:cNvPr id="9" name="Imagen 8">
              <a:extLst>
                <a:ext uri="{FF2B5EF4-FFF2-40B4-BE49-F238E27FC236}">
                  <a16:creationId xmlns:a16="http://schemas.microsoft.com/office/drawing/2014/main" id="{CD5A73BE-9D85-9FE8-2B5B-974F2D7870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087" y="2651361"/>
              <a:ext cx="5400675" cy="2700655"/>
            </a:xfrm>
            <a:prstGeom prst="rect">
              <a:avLst/>
            </a:prstGeom>
            <a:noFill/>
            <a:ln>
              <a:noFill/>
            </a:ln>
          </p:spPr>
        </p:pic>
        <p:sp>
          <p:nvSpPr>
            <p:cNvPr id="12" name="CuadroTexto 11">
              <a:extLst>
                <a:ext uri="{FF2B5EF4-FFF2-40B4-BE49-F238E27FC236}">
                  <a16:creationId xmlns:a16="http://schemas.microsoft.com/office/drawing/2014/main" id="{0192BA19-664B-5FA6-4DA4-10BD0036FBD1}"/>
                </a:ext>
              </a:extLst>
            </p:cNvPr>
            <p:cNvSpPr txBox="1"/>
            <p:nvPr/>
          </p:nvSpPr>
          <p:spPr>
            <a:xfrm>
              <a:off x="6951663" y="3540023"/>
              <a:ext cx="4694237" cy="923330"/>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evolución de la población de España a desde el 1971 hasta el 2022 presenta un gran crecimiento. </a:t>
              </a:r>
              <a:endParaRPr lang="es-ES" dirty="0"/>
            </a:p>
          </p:txBody>
        </p:sp>
      </p:grpSp>
      <p:pic>
        <p:nvPicPr>
          <p:cNvPr id="4" name="Imagen 3" descr="Mapa&#10;&#10;El contenido generado por IA puede ser incorrecto.">
            <a:extLst>
              <a:ext uri="{FF2B5EF4-FFF2-40B4-BE49-F238E27FC236}">
                <a16:creationId xmlns:a16="http://schemas.microsoft.com/office/drawing/2014/main" id="{D501F01A-8D14-10F1-15F7-F89B4DDCFD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193" y="1972035"/>
            <a:ext cx="5380398" cy="3126260"/>
          </a:xfrm>
          <a:prstGeom prst="rect">
            <a:avLst/>
          </a:prstGeom>
          <a:noFill/>
          <a:ln>
            <a:noFill/>
          </a:ln>
        </p:spPr>
      </p:pic>
      <p:pic>
        <p:nvPicPr>
          <p:cNvPr id="5" name="Imagen 4" descr="Mapa&#10;&#10;El contenido generado por IA puede ser incorrecto.">
            <a:extLst>
              <a:ext uri="{FF2B5EF4-FFF2-40B4-BE49-F238E27FC236}">
                <a16:creationId xmlns:a16="http://schemas.microsoft.com/office/drawing/2014/main" id="{69C85487-5D2C-F64E-7726-382D930E91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14782" y="1972035"/>
            <a:ext cx="5379585" cy="3126260"/>
          </a:xfrm>
          <a:prstGeom prst="rect">
            <a:avLst/>
          </a:prstGeom>
          <a:noFill/>
          <a:ln>
            <a:noFill/>
          </a:ln>
        </p:spPr>
      </p:pic>
    </p:spTree>
    <p:extLst>
      <p:ext uri="{BB962C8B-B14F-4D97-AF65-F5344CB8AC3E}">
        <p14:creationId xmlns:p14="http://schemas.microsoft.com/office/powerpoint/2010/main" val="118282396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8433F-C51C-32F0-2BF7-C4B25A17C6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579702-35E8-F035-FCD2-EB4CFE5A9EDE}"/>
              </a:ext>
            </a:extLst>
          </p:cNvPr>
          <p:cNvSpPr>
            <a:spLocks noGrp="1"/>
          </p:cNvSpPr>
          <p:nvPr>
            <p:ph type="title"/>
          </p:nvPr>
        </p:nvSpPr>
        <p:spPr/>
        <p:txBody>
          <a:bodyPr/>
          <a:lstStyle/>
          <a:p>
            <a:r>
              <a:rPr lang="es-ES" i="1" dirty="0">
                <a:latin typeface="LM Roman 10" panose="00000500000000000000" pitchFamily="50" charset="0"/>
              </a:rPr>
              <a:t>3.3. Visualización de población</a:t>
            </a:r>
          </a:p>
        </p:txBody>
      </p:sp>
      <p:sp>
        <p:nvSpPr>
          <p:cNvPr id="12" name="CuadroTexto 11">
            <a:extLst>
              <a:ext uri="{FF2B5EF4-FFF2-40B4-BE49-F238E27FC236}">
                <a16:creationId xmlns:a16="http://schemas.microsoft.com/office/drawing/2014/main" id="{9A2377C3-3910-DF89-537F-AC8A93473B92}"/>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y la Comunidad Valenciana. </a:t>
            </a:r>
            <a:endParaRPr lang="es-ES" dirty="0"/>
          </a:p>
        </p:txBody>
      </p:sp>
      <p:pic>
        <p:nvPicPr>
          <p:cNvPr id="3" name="Imagen 2" descr="Mapa&#10;&#10;El contenido generado por IA puede ser incorrecto.">
            <a:extLst>
              <a:ext uri="{FF2B5EF4-FFF2-40B4-BE49-F238E27FC236}">
                <a16:creationId xmlns:a16="http://schemas.microsoft.com/office/drawing/2014/main" id="{C300DEEB-ACE9-D860-6F28-6C3DBDF8DE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C86C61FD-A9D1-B354-C9CF-F7364DB6CE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p:grpSp>
        <p:nvGrpSpPr>
          <p:cNvPr id="5" name="Grupo 4">
            <a:extLst>
              <a:ext uri="{FF2B5EF4-FFF2-40B4-BE49-F238E27FC236}">
                <a16:creationId xmlns:a16="http://schemas.microsoft.com/office/drawing/2014/main" id="{67ACE71F-CEF0-994A-DD94-177E43FC1D0F}"/>
              </a:ext>
            </a:extLst>
          </p:cNvPr>
          <p:cNvGrpSpPr/>
          <p:nvPr/>
        </p:nvGrpSpPr>
        <p:grpSpPr>
          <a:xfrm>
            <a:off x="700087" y="10867708"/>
            <a:ext cx="10945813" cy="2700655"/>
            <a:chOff x="700087" y="2651361"/>
            <a:chExt cx="10945813" cy="2700655"/>
          </a:xfrm>
        </p:grpSpPr>
        <p:pic>
          <p:nvPicPr>
            <p:cNvPr id="6" name="Imagen 5">
              <a:extLst>
                <a:ext uri="{FF2B5EF4-FFF2-40B4-BE49-F238E27FC236}">
                  <a16:creationId xmlns:a16="http://schemas.microsoft.com/office/drawing/2014/main" id="{65CF4484-212F-3175-80F8-882D5A30F70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087" y="2651361"/>
              <a:ext cx="5400675" cy="2700655"/>
            </a:xfrm>
            <a:prstGeom prst="rect">
              <a:avLst/>
            </a:prstGeom>
            <a:noFill/>
            <a:ln>
              <a:noFill/>
            </a:ln>
          </p:spPr>
        </p:pic>
        <p:sp>
          <p:nvSpPr>
            <p:cNvPr id="8" name="CuadroTexto 7">
              <a:extLst>
                <a:ext uri="{FF2B5EF4-FFF2-40B4-BE49-F238E27FC236}">
                  <a16:creationId xmlns:a16="http://schemas.microsoft.com/office/drawing/2014/main" id="{8BA2CBDD-118C-0CA4-3082-30F1A2122207}"/>
                </a:ext>
              </a:extLst>
            </p:cNvPr>
            <p:cNvSpPr txBox="1"/>
            <p:nvPr/>
          </p:nvSpPr>
          <p:spPr>
            <a:xfrm>
              <a:off x="6951663" y="3540023"/>
              <a:ext cx="4694237" cy="923330"/>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evolución de la población de España a desde el 1971 hasta el 2022 presenta un gran crecimiento. </a:t>
              </a:r>
              <a:endParaRPr lang="es-ES" dirty="0"/>
            </a:p>
          </p:txBody>
        </p:sp>
      </p:grpSp>
    </p:spTree>
    <p:extLst>
      <p:ext uri="{BB962C8B-B14F-4D97-AF65-F5344CB8AC3E}">
        <p14:creationId xmlns:p14="http://schemas.microsoft.com/office/powerpoint/2010/main" val="31697604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0">
        <p159:morph option="byObject"/>
      </p:transition>
    </mc:Choice>
    <mc:Fallback>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6647C-ACA9-748D-9E27-6B1181B9CA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1F17AC-AE6F-9844-76B6-4187F946D396}"/>
              </a:ext>
            </a:extLst>
          </p:cNvPr>
          <p:cNvSpPr>
            <a:spLocks noGrp="1"/>
          </p:cNvSpPr>
          <p:nvPr>
            <p:ph type="title"/>
          </p:nvPr>
        </p:nvSpPr>
        <p:spPr/>
        <p:txBody>
          <a:bodyPr/>
          <a:lstStyle/>
          <a:p>
            <a:r>
              <a:rPr lang="es-ES" i="1" dirty="0">
                <a:latin typeface="LM Roman 10" panose="00000500000000000000" pitchFamily="50" charset="0"/>
              </a:rPr>
              <a:t>3.3. Visualización de población</a:t>
            </a:r>
          </a:p>
        </p:txBody>
      </p:sp>
      <p:sp>
        <p:nvSpPr>
          <p:cNvPr id="12" name="CuadroTexto 11">
            <a:extLst>
              <a:ext uri="{FF2B5EF4-FFF2-40B4-BE49-F238E27FC236}">
                <a16:creationId xmlns:a16="http://schemas.microsoft.com/office/drawing/2014/main" id="{6DB2B077-8121-0B9F-4F84-7495C3640A3F}"/>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y la Comunidad Valenciana. </a:t>
            </a:r>
            <a:endParaRPr lang="es-ES" dirty="0"/>
          </a:p>
        </p:txBody>
      </p:sp>
      <p:pic>
        <p:nvPicPr>
          <p:cNvPr id="3" name="Imagen 2" descr="Mapa&#10;&#10;El contenido generado por IA puede ser incorrecto.">
            <a:extLst>
              <a:ext uri="{FF2B5EF4-FFF2-40B4-BE49-F238E27FC236}">
                <a16:creationId xmlns:a16="http://schemas.microsoft.com/office/drawing/2014/main" id="{0D108369-2A4C-7DF9-2FFA-AAB13BF066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28531675-4860-FC93-CF7C-911E851E2D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88922907-2F8D-834D-4531-0D62EABC9375}"/>
                  </a:ext>
                </a:extLst>
              </p14:cNvPr>
              <p14:cNvContentPartPr/>
              <p14:nvPr/>
            </p14:nvContentPartPr>
            <p14:xfrm>
              <a:off x="2331953" y="3029379"/>
              <a:ext cx="536040" cy="536040"/>
            </p14:xfrm>
          </p:contentPart>
        </mc:Choice>
        <mc:Fallback xmlns="">
          <p:pic>
            <p:nvPicPr>
              <p:cNvPr id="7" name="Entrada de lápiz 6">
                <a:extLst>
                  <a:ext uri="{FF2B5EF4-FFF2-40B4-BE49-F238E27FC236}">
                    <a16:creationId xmlns:a16="http://schemas.microsoft.com/office/drawing/2014/main" id="{88922907-2F8D-834D-4531-0D62EABC9375}"/>
                  </a:ext>
                </a:extLst>
              </p:cNvPr>
              <p:cNvPicPr/>
              <p:nvPr/>
            </p:nvPicPr>
            <p:blipFill>
              <a:blip r:embed="rId5"/>
              <a:stretch>
                <a:fillRect/>
              </a:stretch>
            </p:blipFill>
            <p:spPr>
              <a:xfrm>
                <a:off x="2322953" y="3020379"/>
                <a:ext cx="5536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Entrada de lápiz 9">
                <a:extLst>
                  <a:ext uri="{FF2B5EF4-FFF2-40B4-BE49-F238E27FC236}">
                    <a16:creationId xmlns:a16="http://schemas.microsoft.com/office/drawing/2014/main" id="{D6754B62-E92C-668B-97AD-CC9F9E106547}"/>
                  </a:ext>
                </a:extLst>
              </p14:cNvPr>
              <p14:cNvContentPartPr/>
              <p14:nvPr/>
            </p14:nvContentPartPr>
            <p14:xfrm>
              <a:off x="3129713" y="3259419"/>
              <a:ext cx="776520" cy="1287720"/>
            </p14:xfrm>
          </p:contentPart>
        </mc:Choice>
        <mc:Fallback xmlns="">
          <p:pic>
            <p:nvPicPr>
              <p:cNvPr id="10" name="Entrada de lápiz 9">
                <a:extLst>
                  <a:ext uri="{FF2B5EF4-FFF2-40B4-BE49-F238E27FC236}">
                    <a16:creationId xmlns:a16="http://schemas.microsoft.com/office/drawing/2014/main" id="{D6754B62-E92C-668B-97AD-CC9F9E106547}"/>
                  </a:ext>
                </a:extLst>
              </p:cNvPr>
              <p:cNvPicPr/>
              <p:nvPr/>
            </p:nvPicPr>
            <p:blipFill>
              <a:blip r:embed="rId7"/>
              <a:stretch>
                <a:fillRect/>
              </a:stretch>
            </p:blipFill>
            <p:spPr>
              <a:xfrm>
                <a:off x="3121073" y="3250419"/>
                <a:ext cx="794160" cy="130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Entrada de lápiz 12">
                <a:extLst>
                  <a:ext uri="{FF2B5EF4-FFF2-40B4-BE49-F238E27FC236}">
                    <a16:creationId xmlns:a16="http://schemas.microsoft.com/office/drawing/2014/main" id="{25F9632B-EB3F-0D4C-BF0E-E4B71C64D7F6}"/>
                  </a:ext>
                </a:extLst>
              </p14:cNvPr>
              <p14:cNvContentPartPr/>
              <p14:nvPr/>
            </p14:nvContentPartPr>
            <p14:xfrm>
              <a:off x="3842153" y="2625819"/>
              <a:ext cx="1060560" cy="581400"/>
            </p14:xfrm>
          </p:contentPart>
        </mc:Choice>
        <mc:Fallback xmlns="">
          <p:pic>
            <p:nvPicPr>
              <p:cNvPr id="13" name="Entrada de lápiz 12">
                <a:extLst>
                  <a:ext uri="{FF2B5EF4-FFF2-40B4-BE49-F238E27FC236}">
                    <a16:creationId xmlns:a16="http://schemas.microsoft.com/office/drawing/2014/main" id="{25F9632B-EB3F-0D4C-BF0E-E4B71C64D7F6}"/>
                  </a:ext>
                </a:extLst>
              </p:cNvPr>
              <p:cNvPicPr/>
              <p:nvPr/>
            </p:nvPicPr>
            <p:blipFill>
              <a:blip r:embed="rId9"/>
              <a:stretch>
                <a:fillRect/>
              </a:stretch>
            </p:blipFill>
            <p:spPr>
              <a:xfrm>
                <a:off x="3833153" y="2617179"/>
                <a:ext cx="107820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Entrada de lápiz 14">
                <a:extLst>
                  <a:ext uri="{FF2B5EF4-FFF2-40B4-BE49-F238E27FC236}">
                    <a16:creationId xmlns:a16="http://schemas.microsoft.com/office/drawing/2014/main" id="{345D9950-1D1D-BFDF-D965-A4444409C780}"/>
                  </a:ext>
                </a:extLst>
              </p14:cNvPr>
              <p14:cNvContentPartPr/>
              <p14:nvPr/>
            </p14:nvContentPartPr>
            <p14:xfrm rot="1024800">
              <a:off x="1577469" y="4012425"/>
              <a:ext cx="1436608" cy="769548"/>
            </p14:xfrm>
          </p:contentPart>
        </mc:Choice>
        <mc:Fallback xmlns="">
          <p:pic>
            <p:nvPicPr>
              <p:cNvPr id="15" name="Entrada de lápiz 14">
                <a:extLst>
                  <a:ext uri="{FF2B5EF4-FFF2-40B4-BE49-F238E27FC236}">
                    <a16:creationId xmlns:a16="http://schemas.microsoft.com/office/drawing/2014/main" id="{345D9950-1D1D-BFDF-D965-A4444409C780}"/>
                  </a:ext>
                </a:extLst>
              </p:cNvPr>
              <p:cNvPicPr/>
              <p:nvPr/>
            </p:nvPicPr>
            <p:blipFill>
              <a:blip r:embed="rId11"/>
              <a:stretch>
                <a:fillRect/>
              </a:stretch>
            </p:blipFill>
            <p:spPr>
              <a:xfrm rot="1024800">
                <a:off x="1568470" y="4003786"/>
                <a:ext cx="1454246" cy="7871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Entrada de lápiz 15">
                <a:extLst>
                  <a:ext uri="{FF2B5EF4-FFF2-40B4-BE49-F238E27FC236}">
                    <a16:creationId xmlns:a16="http://schemas.microsoft.com/office/drawing/2014/main" id="{225E0185-36FC-2BE6-ADEC-00BF99E580F4}"/>
                  </a:ext>
                </a:extLst>
              </p14:cNvPr>
              <p14:cNvContentPartPr/>
              <p14:nvPr/>
            </p14:nvContentPartPr>
            <p14:xfrm>
              <a:off x="7748530" y="3029378"/>
              <a:ext cx="536040" cy="536040"/>
            </p14:xfrm>
          </p:contentPart>
        </mc:Choice>
        <mc:Fallback xmlns="">
          <p:pic>
            <p:nvPicPr>
              <p:cNvPr id="16" name="Entrada de lápiz 15">
                <a:extLst>
                  <a:ext uri="{FF2B5EF4-FFF2-40B4-BE49-F238E27FC236}">
                    <a16:creationId xmlns:a16="http://schemas.microsoft.com/office/drawing/2014/main" id="{225E0185-36FC-2BE6-ADEC-00BF99E580F4}"/>
                  </a:ext>
                </a:extLst>
              </p:cNvPr>
              <p:cNvPicPr/>
              <p:nvPr/>
            </p:nvPicPr>
            <p:blipFill>
              <a:blip r:embed="rId5"/>
              <a:stretch>
                <a:fillRect/>
              </a:stretch>
            </p:blipFill>
            <p:spPr>
              <a:xfrm>
                <a:off x="7739530" y="3020378"/>
                <a:ext cx="5536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Entrada de lápiz 16">
                <a:extLst>
                  <a:ext uri="{FF2B5EF4-FFF2-40B4-BE49-F238E27FC236}">
                    <a16:creationId xmlns:a16="http://schemas.microsoft.com/office/drawing/2014/main" id="{1A733245-A281-47CD-BC2B-9FB8E2954BE7}"/>
                  </a:ext>
                </a:extLst>
              </p14:cNvPr>
              <p14:cNvContentPartPr/>
              <p14:nvPr/>
            </p14:nvContentPartPr>
            <p14:xfrm>
              <a:off x="8546290" y="3259418"/>
              <a:ext cx="776520" cy="1287720"/>
            </p14:xfrm>
          </p:contentPart>
        </mc:Choice>
        <mc:Fallback xmlns="">
          <p:pic>
            <p:nvPicPr>
              <p:cNvPr id="17" name="Entrada de lápiz 16">
                <a:extLst>
                  <a:ext uri="{FF2B5EF4-FFF2-40B4-BE49-F238E27FC236}">
                    <a16:creationId xmlns:a16="http://schemas.microsoft.com/office/drawing/2014/main" id="{1A733245-A281-47CD-BC2B-9FB8E2954BE7}"/>
                  </a:ext>
                </a:extLst>
              </p:cNvPr>
              <p:cNvPicPr/>
              <p:nvPr/>
            </p:nvPicPr>
            <p:blipFill>
              <a:blip r:embed="rId7"/>
              <a:stretch>
                <a:fillRect/>
              </a:stretch>
            </p:blipFill>
            <p:spPr>
              <a:xfrm>
                <a:off x="8537650" y="3250418"/>
                <a:ext cx="794160" cy="130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Entrada de lápiz 17">
                <a:extLst>
                  <a:ext uri="{FF2B5EF4-FFF2-40B4-BE49-F238E27FC236}">
                    <a16:creationId xmlns:a16="http://schemas.microsoft.com/office/drawing/2014/main" id="{20356737-CA55-EC74-191D-0B25ED5AB286}"/>
                  </a:ext>
                </a:extLst>
              </p14:cNvPr>
              <p14:cNvContentPartPr/>
              <p14:nvPr/>
            </p14:nvContentPartPr>
            <p14:xfrm>
              <a:off x="9258730" y="2625818"/>
              <a:ext cx="1060560" cy="581400"/>
            </p14:xfrm>
          </p:contentPart>
        </mc:Choice>
        <mc:Fallback xmlns="">
          <p:pic>
            <p:nvPicPr>
              <p:cNvPr id="18" name="Entrada de lápiz 17">
                <a:extLst>
                  <a:ext uri="{FF2B5EF4-FFF2-40B4-BE49-F238E27FC236}">
                    <a16:creationId xmlns:a16="http://schemas.microsoft.com/office/drawing/2014/main" id="{20356737-CA55-EC74-191D-0B25ED5AB286}"/>
                  </a:ext>
                </a:extLst>
              </p:cNvPr>
              <p:cNvPicPr/>
              <p:nvPr/>
            </p:nvPicPr>
            <p:blipFill>
              <a:blip r:embed="rId9"/>
              <a:stretch>
                <a:fillRect/>
              </a:stretch>
            </p:blipFill>
            <p:spPr>
              <a:xfrm>
                <a:off x="9249730" y="2617178"/>
                <a:ext cx="107820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Entrada de lápiz 18">
                <a:extLst>
                  <a:ext uri="{FF2B5EF4-FFF2-40B4-BE49-F238E27FC236}">
                    <a16:creationId xmlns:a16="http://schemas.microsoft.com/office/drawing/2014/main" id="{1F55D03E-AECA-355A-34A6-077B3B0BA386}"/>
                  </a:ext>
                </a:extLst>
              </p14:cNvPr>
              <p14:cNvContentPartPr/>
              <p14:nvPr/>
            </p14:nvContentPartPr>
            <p14:xfrm rot="1024800">
              <a:off x="6994046" y="4012424"/>
              <a:ext cx="1436608" cy="769548"/>
            </p14:xfrm>
          </p:contentPart>
        </mc:Choice>
        <mc:Fallback xmlns="">
          <p:pic>
            <p:nvPicPr>
              <p:cNvPr id="19" name="Entrada de lápiz 18">
                <a:extLst>
                  <a:ext uri="{FF2B5EF4-FFF2-40B4-BE49-F238E27FC236}">
                    <a16:creationId xmlns:a16="http://schemas.microsoft.com/office/drawing/2014/main" id="{1F55D03E-AECA-355A-34A6-077B3B0BA386}"/>
                  </a:ext>
                </a:extLst>
              </p:cNvPr>
              <p:cNvPicPr/>
              <p:nvPr/>
            </p:nvPicPr>
            <p:blipFill>
              <a:blip r:embed="rId11"/>
              <a:stretch>
                <a:fillRect/>
              </a:stretch>
            </p:blipFill>
            <p:spPr>
              <a:xfrm rot="1024800">
                <a:off x="6985047" y="4003785"/>
                <a:ext cx="1454246" cy="787185"/>
              </a:xfrm>
              <a:prstGeom prst="rect">
                <a:avLst/>
              </a:prstGeom>
            </p:spPr>
          </p:pic>
        </mc:Fallback>
      </mc:AlternateContent>
      <p:sp>
        <p:nvSpPr>
          <p:cNvPr id="5" name="CuadroTexto 4">
            <a:extLst>
              <a:ext uri="{FF2B5EF4-FFF2-40B4-BE49-F238E27FC236}">
                <a16:creationId xmlns:a16="http://schemas.microsoft.com/office/drawing/2014/main" id="{B7B9D668-8E7F-4424-9CBE-064B5D9082B9}"/>
              </a:ext>
            </a:extLst>
          </p:cNvPr>
          <p:cNvSpPr txBox="1"/>
          <p:nvPr/>
        </p:nvSpPr>
        <p:spPr>
          <a:xfrm>
            <a:off x="12192000"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spTree>
    <p:extLst>
      <p:ext uri="{BB962C8B-B14F-4D97-AF65-F5344CB8AC3E}">
        <p14:creationId xmlns:p14="http://schemas.microsoft.com/office/powerpoint/2010/main" val="3791343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C9314-1B67-C0CF-F995-4F3D98B4FD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326E5DF-EE36-CE30-2A40-BA4F61ED7E20}"/>
              </a:ext>
            </a:extLst>
          </p:cNvPr>
          <p:cNvSpPr>
            <a:spLocks noGrp="1"/>
          </p:cNvSpPr>
          <p:nvPr>
            <p:ph type="title"/>
          </p:nvPr>
        </p:nvSpPr>
        <p:spPr/>
        <p:txBody>
          <a:bodyPr/>
          <a:lstStyle/>
          <a:p>
            <a:r>
              <a:rPr lang="es-ES" i="1" dirty="0">
                <a:latin typeface="LM Roman 10" panose="00000500000000000000" pitchFamily="50" charset="0"/>
              </a:rPr>
              <a:t>3.3. Visualización de población</a:t>
            </a:r>
          </a:p>
        </p:txBody>
      </p:sp>
      <p:sp>
        <p:nvSpPr>
          <p:cNvPr id="12" name="CuadroTexto 11">
            <a:extLst>
              <a:ext uri="{FF2B5EF4-FFF2-40B4-BE49-F238E27FC236}">
                <a16:creationId xmlns:a16="http://schemas.microsoft.com/office/drawing/2014/main" id="{E5FDAAC2-2B04-53ED-9417-FE0060B57238}"/>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pic>
        <p:nvPicPr>
          <p:cNvPr id="3" name="Imagen 2" descr="Mapa&#10;&#10;El contenido generado por IA puede ser incorrecto.">
            <a:extLst>
              <a:ext uri="{FF2B5EF4-FFF2-40B4-BE49-F238E27FC236}">
                <a16:creationId xmlns:a16="http://schemas.microsoft.com/office/drawing/2014/main" id="{E65D7DC1-44A7-AF53-1DDE-0ACF949517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430782F7-22D2-597D-B69A-760323FC57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4" name="Entrada de lápiz 13">
                <a:extLst>
                  <a:ext uri="{FF2B5EF4-FFF2-40B4-BE49-F238E27FC236}">
                    <a16:creationId xmlns:a16="http://schemas.microsoft.com/office/drawing/2014/main" id="{E6E9DAF0-00C5-7392-FD2F-95B102B33407}"/>
                  </a:ext>
                </a:extLst>
              </p14:cNvPr>
              <p14:cNvContentPartPr/>
              <p14:nvPr/>
            </p14:nvContentPartPr>
            <p14:xfrm>
              <a:off x="1646640" y="2506917"/>
              <a:ext cx="1598760" cy="870480"/>
            </p14:xfrm>
          </p:contentPart>
        </mc:Choice>
        <mc:Fallback xmlns="">
          <p:pic>
            <p:nvPicPr>
              <p:cNvPr id="14" name="Entrada de lápiz 13">
                <a:extLst>
                  <a:ext uri="{FF2B5EF4-FFF2-40B4-BE49-F238E27FC236}">
                    <a16:creationId xmlns:a16="http://schemas.microsoft.com/office/drawing/2014/main" id="{E6E9DAF0-00C5-7392-FD2F-95B102B33407}"/>
                  </a:ext>
                </a:extLst>
              </p:cNvPr>
              <p:cNvPicPr/>
              <p:nvPr/>
            </p:nvPicPr>
            <p:blipFill>
              <a:blip r:embed="rId5"/>
              <a:stretch>
                <a:fillRect/>
              </a:stretch>
            </p:blipFill>
            <p:spPr>
              <a:xfrm>
                <a:off x="1637640" y="249827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Entrada de lápiz 19">
                <a:extLst>
                  <a:ext uri="{FF2B5EF4-FFF2-40B4-BE49-F238E27FC236}">
                    <a16:creationId xmlns:a16="http://schemas.microsoft.com/office/drawing/2014/main" id="{8551E367-58FD-351C-6F30-9015ACDEE34F}"/>
                  </a:ext>
                </a:extLst>
              </p14:cNvPr>
              <p14:cNvContentPartPr/>
              <p14:nvPr/>
            </p14:nvContentPartPr>
            <p14:xfrm>
              <a:off x="2147400" y="3067077"/>
              <a:ext cx="1274760" cy="944640"/>
            </p14:xfrm>
          </p:contentPart>
        </mc:Choice>
        <mc:Fallback xmlns="">
          <p:pic>
            <p:nvPicPr>
              <p:cNvPr id="20" name="Entrada de lápiz 19">
                <a:extLst>
                  <a:ext uri="{FF2B5EF4-FFF2-40B4-BE49-F238E27FC236}">
                    <a16:creationId xmlns:a16="http://schemas.microsoft.com/office/drawing/2014/main" id="{8551E367-58FD-351C-6F30-9015ACDEE34F}"/>
                  </a:ext>
                </a:extLst>
              </p:cNvPr>
              <p:cNvPicPr/>
              <p:nvPr/>
            </p:nvPicPr>
            <p:blipFill>
              <a:blip r:embed="rId7"/>
              <a:stretch>
                <a:fillRect/>
              </a:stretch>
            </p:blipFill>
            <p:spPr>
              <a:xfrm>
                <a:off x="2138760" y="3058077"/>
                <a:ext cx="129240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Entrada de lápiz 21">
                <a:extLst>
                  <a:ext uri="{FF2B5EF4-FFF2-40B4-BE49-F238E27FC236}">
                    <a16:creationId xmlns:a16="http://schemas.microsoft.com/office/drawing/2014/main" id="{17055A85-D836-5B8B-9694-5F0151314B9F}"/>
                  </a:ext>
                </a:extLst>
              </p14:cNvPr>
              <p14:cNvContentPartPr/>
              <p14:nvPr/>
            </p14:nvContentPartPr>
            <p14:xfrm>
              <a:off x="3245400" y="2542917"/>
              <a:ext cx="794520" cy="911520"/>
            </p14:xfrm>
          </p:contentPart>
        </mc:Choice>
        <mc:Fallback xmlns="">
          <p:pic>
            <p:nvPicPr>
              <p:cNvPr id="22" name="Entrada de lápiz 21">
                <a:extLst>
                  <a:ext uri="{FF2B5EF4-FFF2-40B4-BE49-F238E27FC236}">
                    <a16:creationId xmlns:a16="http://schemas.microsoft.com/office/drawing/2014/main" id="{17055A85-D836-5B8B-9694-5F0151314B9F}"/>
                  </a:ext>
                </a:extLst>
              </p:cNvPr>
              <p:cNvPicPr/>
              <p:nvPr/>
            </p:nvPicPr>
            <p:blipFill>
              <a:blip r:embed="rId9"/>
              <a:stretch>
                <a:fillRect/>
              </a:stretch>
            </p:blipFill>
            <p:spPr>
              <a:xfrm>
                <a:off x="3236400" y="2534277"/>
                <a:ext cx="81216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Entrada de lápiz 22">
                <a:extLst>
                  <a:ext uri="{FF2B5EF4-FFF2-40B4-BE49-F238E27FC236}">
                    <a16:creationId xmlns:a16="http://schemas.microsoft.com/office/drawing/2014/main" id="{27FCA1D5-90FA-DA92-C3EC-457B4CB847F8}"/>
                  </a:ext>
                </a:extLst>
              </p14:cNvPr>
              <p14:cNvContentPartPr/>
              <p14:nvPr/>
            </p14:nvContentPartPr>
            <p14:xfrm>
              <a:off x="7027038" y="2506917"/>
              <a:ext cx="1598760" cy="870480"/>
            </p14:xfrm>
          </p:contentPart>
        </mc:Choice>
        <mc:Fallback xmlns="">
          <p:pic>
            <p:nvPicPr>
              <p:cNvPr id="23" name="Entrada de lápiz 22">
                <a:extLst>
                  <a:ext uri="{FF2B5EF4-FFF2-40B4-BE49-F238E27FC236}">
                    <a16:creationId xmlns:a16="http://schemas.microsoft.com/office/drawing/2014/main" id="{27FCA1D5-90FA-DA92-C3EC-457B4CB847F8}"/>
                  </a:ext>
                </a:extLst>
              </p:cNvPr>
              <p:cNvPicPr/>
              <p:nvPr/>
            </p:nvPicPr>
            <p:blipFill>
              <a:blip r:embed="rId5"/>
              <a:stretch>
                <a:fillRect/>
              </a:stretch>
            </p:blipFill>
            <p:spPr>
              <a:xfrm>
                <a:off x="7018038" y="249827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Entrada de lápiz 23">
                <a:extLst>
                  <a:ext uri="{FF2B5EF4-FFF2-40B4-BE49-F238E27FC236}">
                    <a16:creationId xmlns:a16="http://schemas.microsoft.com/office/drawing/2014/main" id="{6B0D28AF-7CF2-7941-53E7-4E169E649C32}"/>
                  </a:ext>
                </a:extLst>
              </p14:cNvPr>
              <p14:cNvContentPartPr/>
              <p14:nvPr/>
            </p14:nvContentPartPr>
            <p14:xfrm>
              <a:off x="7527798" y="3067077"/>
              <a:ext cx="1274760" cy="944640"/>
            </p14:xfrm>
          </p:contentPart>
        </mc:Choice>
        <mc:Fallback xmlns="">
          <p:pic>
            <p:nvPicPr>
              <p:cNvPr id="24" name="Entrada de lápiz 23">
                <a:extLst>
                  <a:ext uri="{FF2B5EF4-FFF2-40B4-BE49-F238E27FC236}">
                    <a16:creationId xmlns:a16="http://schemas.microsoft.com/office/drawing/2014/main" id="{6B0D28AF-7CF2-7941-53E7-4E169E649C32}"/>
                  </a:ext>
                </a:extLst>
              </p:cNvPr>
              <p:cNvPicPr/>
              <p:nvPr/>
            </p:nvPicPr>
            <p:blipFill>
              <a:blip r:embed="rId7"/>
              <a:stretch>
                <a:fillRect/>
              </a:stretch>
            </p:blipFill>
            <p:spPr>
              <a:xfrm>
                <a:off x="7519158" y="3058077"/>
                <a:ext cx="129240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Entrada de lápiz 24">
                <a:extLst>
                  <a:ext uri="{FF2B5EF4-FFF2-40B4-BE49-F238E27FC236}">
                    <a16:creationId xmlns:a16="http://schemas.microsoft.com/office/drawing/2014/main" id="{E5CC5DD9-78C4-D166-C830-BBDD1381639A}"/>
                  </a:ext>
                </a:extLst>
              </p14:cNvPr>
              <p14:cNvContentPartPr/>
              <p14:nvPr/>
            </p14:nvContentPartPr>
            <p14:xfrm>
              <a:off x="8625798" y="2542917"/>
              <a:ext cx="794520" cy="911520"/>
            </p14:xfrm>
          </p:contentPart>
        </mc:Choice>
        <mc:Fallback xmlns="">
          <p:pic>
            <p:nvPicPr>
              <p:cNvPr id="25" name="Entrada de lápiz 24">
                <a:extLst>
                  <a:ext uri="{FF2B5EF4-FFF2-40B4-BE49-F238E27FC236}">
                    <a16:creationId xmlns:a16="http://schemas.microsoft.com/office/drawing/2014/main" id="{E5CC5DD9-78C4-D166-C830-BBDD1381639A}"/>
                  </a:ext>
                </a:extLst>
              </p:cNvPr>
              <p:cNvPicPr/>
              <p:nvPr/>
            </p:nvPicPr>
            <p:blipFill>
              <a:blip r:embed="rId9"/>
              <a:stretch>
                <a:fillRect/>
              </a:stretch>
            </p:blipFill>
            <p:spPr>
              <a:xfrm>
                <a:off x="8616798" y="2534277"/>
                <a:ext cx="812160" cy="929160"/>
              </a:xfrm>
              <a:prstGeom prst="rect">
                <a:avLst/>
              </a:prstGeom>
            </p:spPr>
          </p:pic>
        </mc:Fallback>
      </mc:AlternateContent>
      <p:sp>
        <p:nvSpPr>
          <p:cNvPr id="5" name="CuadroTexto 4">
            <a:extLst>
              <a:ext uri="{FF2B5EF4-FFF2-40B4-BE49-F238E27FC236}">
                <a16:creationId xmlns:a16="http://schemas.microsoft.com/office/drawing/2014/main" id="{074BF4FF-62B2-EB53-BA6D-8A6F5DDD430A}"/>
              </a:ext>
            </a:extLst>
          </p:cNvPr>
          <p:cNvSpPr txBox="1"/>
          <p:nvPr/>
        </p:nvSpPr>
        <p:spPr>
          <a:xfrm>
            <a:off x="-10050745" y="5552638"/>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y la Comunidad Valenciana. </a:t>
            </a:r>
            <a:endParaRPr lang="es-ES" dirty="0"/>
          </a:p>
        </p:txBody>
      </p:sp>
    </p:spTree>
    <p:extLst>
      <p:ext uri="{BB962C8B-B14F-4D97-AF65-F5344CB8AC3E}">
        <p14:creationId xmlns:p14="http://schemas.microsoft.com/office/powerpoint/2010/main" val="3964525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FE64-C84C-F90F-1ECA-28A83541BBC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B9F60E-2F77-BE40-1A2F-5A42080DD68B}"/>
              </a:ext>
            </a:extLst>
          </p:cNvPr>
          <p:cNvSpPr>
            <a:spLocks noGrp="1"/>
          </p:cNvSpPr>
          <p:nvPr>
            <p:ph type="title"/>
          </p:nvPr>
        </p:nvSpPr>
        <p:spPr/>
        <p:txBody>
          <a:bodyPr/>
          <a:lstStyle/>
          <a:p>
            <a:r>
              <a:rPr lang="es-ES" i="1" dirty="0">
                <a:latin typeface="LM Roman 10" panose="00000500000000000000" pitchFamily="50" charset="0"/>
              </a:rPr>
              <a:t>3.4. Saldo vegetativo </a:t>
            </a:r>
          </a:p>
        </p:txBody>
      </p:sp>
      <p:sp>
        <p:nvSpPr>
          <p:cNvPr id="25" name="CuadroTexto 24">
            <a:extLst>
              <a:ext uri="{FF2B5EF4-FFF2-40B4-BE49-F238E27FC236}">
                <a16:creationId xmlns:a16="http://schemas.microsoft.com/office/drawing/2014/main" id="{9F7376CF-5E56-05BB-7992-0A21D8146858}"/>
              </a:ext>
            </a:extLst>
          </p:cNvPr>
          <p:cNvSpPr txBox="1"/>
          <p:nvPr/>
        </p:nvSpPr>
        <p:spPr>
          <a:xfrm>
            <a:off x="6279467" y="2685476"/>
            <a:ext cx="5451929" cy="1858779"/>
          </a:xfrm>
          <a:prstGeom prst="rect">
            <a:avLst/>
          </a:prstGeom>
          <a:noFill/>
        </p:spPr>
        <p:txBody>
          <a:bodyPr wrap="square">
            <a:spAutoFit/>
          </a:bodyPr>
          <a:lstStyle/>
          <a:p>
            <a:pPr marL="228600" algn="just">
              <a:lnSpc>
                <a:spcPct val="107000"/>
              </a:lnSpc>
              <a:spcAft>
                <a:spcPts val="800"/>
              </a:spcAft>
            </a:pPr>
            <a:r>
              <a:rPr lang="es-ES" sz="1800" dirty="0">
                <a:effectLst/>
                <a:latin typeface="LM Roman 10" panose="00000500000000000000" pitchFamily="50" charset="0"/>
                <a:ea typeface="Aptos" panose="020B0004020202020204" pitchFamily="34" charset="0"/>
                <a:cs typeface="Times New Roman" panose="02020603050405020304" pitchFamily="18" charset="0"/>
              </a:rPr>
              <a:t>El saldo vegetativo (diferencia entre los nacimientos y las defunciones) observado indica claramente el decremento de la población en las zonas rurales anteriormente citadas, aunque con ciertas posibles anomalías; algunas provincias principales. </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56D595B7-AAAC-529D-B57B-0C8B88D94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127052" y="1544899"/>
            <a:ext cx="4302500" cy="4436296"/>
          </a:xfrm>
          <a:prstGeom prst="rect">
            <a:avLst/>
          </a:prstGeom>
          <a:noFill/>
          <a:ln>
            <a:noFill/>
          </a:ln>
        </p:spPr>
      </p:pic>
    </p:spTree>
    <p:extLst>
      <p:ext uri="{BB962C8B-B14F-4D97-AF65-F5344CB8AC3E}">
        <p14:creationId xmlns:p14="http://schemas.microsoft.com/office/powerpoint/2010/main" val="14228550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F543C-8A4B-0BAE-8E69-09FAED88123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EC569B2-0EEB-E126-9FA6-E07093988091}"/>
              </a:ext>
            </a:extLst>
          </p:cNvPr>
          <p:cNvSpPr>
            <a:spLocks noGrp="1"/>
          </p:cNvSpPr>
          <p:nvPr>
            <p:ph type="title"/>
          </p:nvPr>
        </p:nvSpPr>
        <p:spPr/>
        <p:txBody>
          <a:bodyPr/>
          <a:lstStyle/>
          <a:p>
            <a:r>
              <a:rPr lang="es-ES" i="1" dirty="0">
                <a:latin typeface="LM Roman 10" panose="00000500000000000000" pitchFamily="50" charset="0"/>
              </a:rPr>
              <a:t>3.5. Media de edades</a:t>
            </a:r>
          </a:p>
        </p:txBody>
      </p:sp>
      <p:sp>
        <p:nvSpPr>
          <p:cNvPr id="4" name="CuadroTexto 3">
            <a:extLst>
              <a:ext uri="{FF2B5EF4-FFF2-40B4-BE49-F238E27FC236}">
                <a16:creationId xmlns:a16="http://schemas.microsoft.com/office/drawing/2014/main" id="{CCC01584-8620-4DCE-FDB7-FEE46D6CF45A}"/>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La población ha ido envejeciendo a través del tiempo tanto por el aumento de la esperanza de vida como por el grave descenso de la natalidad. </a:t>
            </a:r>
            <a:endParaRPr lang="es-ES" dirty="0"/>
          </a:p>
        </p:txBody>
      </p:sp>
      <p:grpSp>
        <p:nvGrpSpPr>
          <p:cNvPr id="10" name="Grupo 9">
            <a:extLst>
              <a:ext uri="{FF2B5EF4-FFF2-40B4-BE49-F238E27FC236}">
                <a16:creationId xmlns:a16="http://schemas.microsoft.com/office/drawing/2014/main" id="{C7F33518-A002-CA82-A54F-EC2E685C295E}"/>
              </a:ext>
            </a:extLst>
          </p:cNvPr>
          <p:cNvGrpSpPr/>
          <p:nvPr/>
        </p:nvGrpSpPr>
        <p:grpSpPr>
          <a:xfrm>
            <a:off x="1964657" y="2015284"/>
            <a:ext cx="8262683" cy="3212758"/>
            <a:chOff x="1517298" y="1972035"/>
            <a:chExt cx="8262683" cy="3212758"/>
          </a:xfrm>
        </p:grpSpPr>
        <p:pic>
          <p:nvPicPr>
            <p:cNvPr id="6" name="Imagen 5">
              <a:extLst>
                <a:ext uri="{FF2B5EF4-FFF2-40B4-BE49-F238E27FC236}">
                  <a16:creationId xmlns:a16="http://schemas.microsoft.com/office/drawing/2014/main" id="{380F7183-8690-1DA0-9397-D867A5C9BF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517298" y="2058533"/>
              <a:ext cx="2898303" cy="3126260"/>
            </a:xfrm>
            <a:prstGeom prst="rect">
              <a:avLst/>
            </a:prstGeom>
            <a:noFill/>
            <a:ln>
              <a:noFill/>
            </a:ln>
          </p:spPr>
        </p:pic>
        <p:pic>
          <p:nvPicPr>
            <p:cNvPr id="7" name="Imagen 6">
              <a:extLst>
                <a:ext uri="{FF2B5EF4-FFF2-40B4-BE49-F238E27FC236}">
                  <a16:creationId xmlns:a16="http://schemas.microsoft.com/office/drawing/2014/main" id="{D280E48A-3EA6-F756-CE76-2CD3211181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6877496" y="1972035"/>
              <a:ext cx="2902485" cy="3126260"/>
            </a:xfrm>
            <a:prstGeom prst="rect">
              <a:avLst/>
            </a:prstGeom>
            <a:noFill/>
            <a:ln>
              <a:noFill/>
            </a:ln>
          </p:spPr>
        </p:pic>
        <p:pic>
          <p:nvPicPr>
            <p:cNvPr id="8" name="Imagen 7" descr="Gráfico, Gráfico de barras&#10;&#10;El contenido generado por IA puede ser incorrecto.">
              <a:extLst>
                <a:ext uri="{FF2B5EF4-FFF2-40B4-BE49-F238E27FC236}">
                  <a16:creationId xmlns:a16="http://schemas.microsoft.com/office/drawing/2014/main" id="{1B02C550-C707-38F5-D7E8-E1650A6DB44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5601" y="1972035"/>
              <a:ext cx="2461895" cy="1464310"/>
            </a:xfrm>
            <a:prstGeom prst="rect">
              <a:avLst/>
            </a:prstGeom>
            <a:noFill/>
            <a:ln>
              <a:noFill/>
            </a:ln>
          </p:spPr>
        </p:pic>
        <p:pic>
          <p:nvPicPr>
            <p:cNvPr id="9" name="Imagen 8" descr="Gráfico, Gráfico de barras&#10;&#10;El contenido generado por IA puede ser incorrecto.">
              <a:extLst>
                <a:ext uri="{FF2B5EF4-FFF2-40B4-BE49-F238E27FC236}">
                  <a16:creationId xmlns:a16="http://schemas.microsoft.com/office/drawing/2014/main" id="{5F8DE6EC-0572-78B2-AB50-6F801AD66E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5601" y="3436345"/>
              <a:ext cx="2503805" cy="1539240"/>
            </a:xfrm>
            <a:prstGeom prst="rect">
              <a:avLst/>
            </a:prstGeom>
            <a:noFill/>
            <a:ln>
              <a:noFill/>
            </a:ln>
          </p:spPr>
        </p:pic>
      </p:grpSp>
    </p:spTree>
    <p:extLst>
      <p:ext uri="{BB962C8B-B14F-4D97-AF65-F5344CB8AC3E}">
        <p14:creationId xmlns:p14="http://schemas.microsoft.com/office/powerpoint/2010/main" val="242822921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98189-EDA1-FD40-030C-8CA645CEA7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085C0-194E-7E20-20BD-E435A6A979AD}"/>
              </a:ext>
            </a:extLst>
          </p:cNvPr>
          <p:cNvSpPr>
            <a:spLocks noGrp="1"/>
          </p:cNvSpPr>
          <p:nvPr>
            <p:ph type="title"/>
          </p:nvPr>
        </p:nvSpPr>
        <p:spPr/>
        <p:txBody>
          <a:bodyPr/>
          <a:lstStyle/>
          <a:p>
            <a:r>
              <a:rPr lang="es-ES" i="1" dirty="0">
                <a:latin typeface="LM Roman 10" panose="00000500000000000000" pitchFamily="50" charset="0"/>
              </a:rPr>
              <a:t>3.3. Población mayor de 65 años</a:t>
            </a:r>
          </a:p>
        </p:txBody>
      </p:sp>
      <p:sp>
        <p:nvSpPr>
          <p:cNvPr id="12" name="CuadroTexto 11">
            <a:extLst>
              <a:ext uri="{FF2B5EF4-FFF2-40B4-BE49-F238E27FC236}">
                <a16:creationId xmlns:a16="http://schemas.microsoft.com/office/drawing/2014/main" id="{C10227C5-ABD8-6E72-628C-04702BDC48EB}"/>
              </a:ext>
            </a:extLst>
          </p:cNvPr>
          <p:cNvSpPr txBox="1"/>
          <p:nvPr/>
        </p:nvSpPr>
        <p:spPr>
          <a:xfrm>
            <a:off x="1220229" y="5552639"/>
            <a:ext cx="9751541" cy="969689"/>
          </a:xfrm>
          <a:prstGeom prst="rect">
            <a:avLst/>
          </a:prstGeom>
          <a:noFill/>
        </p:spPr>
        <p:txBody>
          <a:bodyPr wrap="square">
            <a:spAutoFit/>
          </a:bodyPr>
          <a:lstStyle/>
          <a:p>
            <a:pPr marL="228600" indent="220980" algn="just">
              <a:lnSpc>
                <a:spcPct val="107000"/>
              </a:lnSpc>
              <a:spcAft>
                <a:spcPts val="800"/>
              </a:spcAft>
            </a:pPr>
            <a:r>
              <a:rPr lang="es-ES" sz="1800" kern="100" dirty="0">
                <a:effectLst/>
                <a:latin typeface="LM Roman 10" panose="00000500000000000000" pitchFamily="50" charset="0"/>
                <a:ea typeface="Aptos" panose="020B0004020202020204" pitchFamily="34" charset="0"/>
                <a:cs typeface="Times New Roman" panose="02020603050405020304" pitchFamily="18" charset="0"/>
              </a:rPr>
              <a:t>La población española ha experimentado un crecimiento en la población mayor de 65 desde el 1971 hasta el 2022. Además, se puede observar que dicha población se ha ido concentrando en las provincias principales; más concretamente en Madrid.</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37E31B92-C25D-C1D6-57BB-B9A51A3F08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15602" y="2015226"/>
            <a:ext cx="5380398" cy="3039877"/>
          </a:xfrm>
          <a:prstGeom prst="rect">
            <a:avLst/>
          </a:prstGeom>
          <a:noFill/>
          <a:ln>
            <a:noFill/>
          </a:ln>
        </p:spPr>
      </p:pic>
      <p:pic>
        <p:nvPicPr>
          <p:cNvPr id="4" name="Imagen 3">
            <a:extLst>
              <a:ext uri="{FF2B5EF4-FFF2-40B4-BE49-F238E27FC236}">
                <a16:creationId xmlns:a16="http://schemas.microsoft.com/office/drawing/2014/main" id="{E38D9134-E79C-7872-7E53-D73FE10469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6110249" y="1972035"/>
            <a:ext cx="5351084" cy="3126260"/>
          </a:xfrm>
          <a:prstGeom prst="rect">
            <a:avLst/>
          </a:prstGeom>
          <a:noFill/>
          <a:ln>
            <a:noFill/>
          </a:ln>
        </p:spPr>
      </p:pic>
    </p:spTree>
    <p:extLst>
      <p:ext uri="{BB962C8B-B14F-4D97-AF65-F5344CB8AC3E}">
        <p14:creationId xmlns:p14="http://schemas.microsoft.com/office/powerpoint/2010/main" val="314361424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3DD91EEF-D000-51BA-F220-EBD6F46382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18DF57-C15A-157C-B679-F539D2F88F4E}"/>
              </a:ext>
            </a:extLst>
          </p:cNvPr>
          <p:cNvSpPr>
            <a:spLocks noGrp="1"/>
          </p:cNvSpPr>
          <p:nvPr>
            <p:ph type="ctrTitle"/>
          </p:nvPr>
        </p:nvSpPr>
        <p:spPr>
          <a:xfrm>
            <a:off x="635000" y="303364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CONCLUSIONES</a:t>
            </a:r>
          </a:p>
        </p:txBody>
      </p:sp>
    </p:spTree>
    <p:extLst>
      <p:ext uri="{BB962C8B-B14F-4D97-AF65-F5344CB8AC3E}">
        <p14:creationId xmlns:p14="http://schemas.microsoft.com/office/powerpoint/2010/main" val="21820031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3DD0B10B-BDF3-3BFB-7F60-185361E896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B48A5AB-C3E8-7C51-292D-F5BBFEDAB979}"/>
              </a:ext>
            </a:extLst>
          </p:cNvPr>
          <p:cNvSpPr>
            <a:spLocks noGrp="1"/>
          </p:cNvSpPr>
          <p:nvPr>
            <p:ph type="ctrTitle"/>
          </p:nvPr>
        </p:nvSpPr>
        <p:spPr>
          <a:xfrm>
            <a:off x="635000" y="303364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¿Preguntas?</a:t>
            </a:r>
          </a:p>
        </p:txBody>
      </p:sp>
    </p:spTree>
    <p:extLst>
      <p:ext uri="{BB962C8B-B14F-4D97-AF65-F5344CB8AC3E}">
        <p14:creationId xmlns:p14="http://schemas.microsoft.com/office/powerpoint/2010/main" val="28327260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1F4B5-8900-E8F1-0BB8-300431520BB8}"/>
              </a:ext>
            </a:extLst>
          </p:cNvPr>
          <p:cNvSpPr>
            <a:spLocks noGrp="1"/>
          </p:cNvSpPr>
          <p:nvPr>
            <p:ph type="title"/>
          </p:nvPr>
        </p:nvSpPr>
        <p:spPr>
          <a:xfrm>
            <a:off x="2667547" y="-1325563"/>
            <a:ext cx="6856905" cy="1325563"/>
          </a:xfrm>
        </p:spPr>
        <p:txBody>
          <a:bodyPr/>
          <a:lstStyle/>
          <a:p>
            <a:pPr algn="ctr"/>
            <a:r>
              <a:rPr lang="es-ES" sz="5400" dirty="0">
                <a:solidFill>
                  <a:schemeClr val="accent1">
                    <a:lumMod val="75000"/>
                  </a:schemeClr>
                </a:solidFill>
                <a:latin typeface="Montserrat ExtraBold" panose="00000900000000000000" pitchFamily="2" charset="0"/>
              </a:rPr>
              <a:t>ÍNDICE</a:t>
            </a:r>
            <a:endParaRPr lang="es-ES" dirty="0">
              <a:solidFill>
                <a:schemeClr val="accent1">
                  <a:lumMod val="75000"/>
                </a:schemeClr>
              </a:solidFill>
              <a:latin typeface="Montserrat ExtraBold" panose="00000900000000000000" pitchFamily="2" charset="0"/>
            </a:endParaRPr>
          </a:p>
        </p:txBody>
      </p:sp>
      <p:sp>
        <p:nvSpPr>
          <p:cNvPr id="5" name="Marcador de contenido 2">
            <a:extLst>
              <a:ext uri="{FF2B5EF4-FFF2-40B4-BE49-F238E27FC236}">
                <a16:creationId xmlns:a16="http://schemas.microsoft.com/office/drawing/2014/main" id="{41305389-5616-C37F-E4AB-9E92A7B8F711}"/>
              </a:ext>
            </a:extLst>
          </p:cNvPr>
          <p:cNvSpPr>
            <a:spLocks noGrp="1"/>
          </p:cNvSpPr>
          <p:nvPr>
            <p:ph idx="1"/>
          </p:nvPr>
        </p:nvSpPr>
        <p:spPr>
          <a:xfrm>
            <a:off x="4475016" y="7256282"/>
            <a:ext cx="4497533" cy="3718809"/>
          </a:xfrm>
        </p:spPr>
        <p:txBody>
          <a:bodyPr>
            <a:normAutofit fontScale="92500" lnSpcReduction="20000"/>
          </a:bodyPr>
          <a:lstStyle/>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Introducción</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Preparación de los datos</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Visualización de datos</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Natalidad</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Defunción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Saldo vegetativo</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Media edad poblacional</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 mayor de 65</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Conclusiones</a:t>
            </a:r>
          </a:p>
        </p:txBody>
      </p:sp>
    </p:spTree>
    <p:extLst>
      <p:ext uri="{BB962C8B-B14F-4D97-AF65-F5344CB8AC3E}">
        <p14:creationId xmlns:p14="http://schemas.microsoft.com/office/powerpoint/2010/main" val="3062240460"/>
      </p:ext>
    </p:extLst>
  </p:cSld>
  <p:clrMapOvr>
    <a:masterClrMapping/>
  </p:clrMapOvr>
  <p:transition spd="slow" advClick="0" advTm="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1F4B5-8900-E8F1-0BB8-300431520BB8}"/>
              </a:ext>
            </a:extLst>
          </p:cNvPr>
          <p:cNvSpPr>
            <a:spLocks noGrp="1"/>
          </p:cNvSpPr>
          <p:nvPr>
            <p:ph type="title"/>
          </p:nvPr>
        </p:nvSpPr>
        <p:spPr>
          <a:xfrm>
            <a:off x="2667547" y="784928"/>
            <a:ext cx="6856905" cy="1325563"/>
          </a:xfrm>
        </p:spPr>
        <p:txBody>
          <a:bodyPr/>
          <a:lstStyle/>
          <a:p>
            <a:pPr algn="ctr"/>
            <a:r>
              <a:rPr lang="es-ES" sz="5400" dirty="0">
                <a:solidFill>
                  <a:schemeClr val="accent1">
                    <a:lumMod val="75000"/>
                  </a:schemeClr>
                </a:solidFill>
                <a:latin typeface="Montserrat ExtraBold" panose="00000900000000000000" pitchFamily="2" charset="0"/>
              </a:rPr>
              <a:t>ÍNDICE</a:t>
            </a:r>
            <a:endParaRPr lang="es-ES" dirty="0">
              <a:solidFill>
                <a:schemeClr val="accent1">
                  <a:lumMod val="75000"/>
                </a:schemeClr>
              </a:solidFill>
              <a:latin typeface="Montserrat ExtraBold" panose="00000900000000000000" pitchFamily="2" charset="0"/>
            </a:endParaRPr>
          </a:p>
        </p:txBody>
      </p:sp>
      <p:sp>
        <p:nvSpPr>
          <p:cNvPr id="6" name="Marcador de contenido 2">
            <a:extLst>
              <a:ext uri="{FF2B5EF4-FFF2-40B4-BE49-F238E27FC236}">
                <a16:creationId xmlns:a16="http://schemas.microsoft.com/office/drawing/2014/main" id="{03DFC196-0627-13C1-37B2-42B6EF57C574}"/>
              </a:ext>
            </a:extLst>
          </p:cNvPr>
          <p:cNvSpPr>
            <a:spLocks noGrp="1"/>
          </p:cNvSpPr>
          <p:nvPr>
            <p:ph idx="1"/>
          </p:nvPr>
        </p:nvSpPr>
        <p:spPr>
          <a:xfrm>
            <a:off x="4475016" y="2138182"/>
            <a:ext cx="4497533" cy="3718809"/>
          </a:xfrm>
        </p:spPr>
        <p:txBody>
          <a:bodyPr>
            <a:normAutofit fontScale="92500" lnSpcReduction="20000"/>
          </a:bodyPr>
          <a:lstStyle/>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Introducción</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Preparación de los datos</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Visualización de datos</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Natalidad</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Defunción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Saldo vegetativo</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Media edad poblacional</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 mayor de 65</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Conclusiones</a:t>
            </a:r>
          </a:p>
        </p:txBody>
      </p:sp>
    </p:spTree>
    <p:extLst>
      <p:ext uri="{BB962C8B-B14F-4D97-AF65-F5344CB8AC3E}">
        <p14:creationId xmlns:p14="http://schemas.microsoft.com/office/powerpoint/2010/main" val="8199269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1DA22-82CE-EAA4-BA8C-A65AAA5AE598}"/>
              </a:ext>
            </a:extLst>
          </p:cNvPr>
          <p:cNvSpPr>
            <a:spLocks noGrp="1"/>
          </p:cNvSpPr>
          <p:nvPr>
            <p:ph type="title"/>
          </p:nvPr>
        </p:nvSpPr>
        <p:spPr/>
        <p:txBody>
          <a:bodyPr/>
          <a:lstStyle/>
          <a:p>
            <a:r>
              <a:rPr lang="es-ES" dirty="0">
                <a:latin typeface="LM Roman 10" panose="00000500000000000000" pitchFamily="50" charset="0"/>
              </a:rPr>
              <a:t>1. Introducción</a:t>
            </a:r>
          </a:p>
        </p:txBody>
      </p:sp>
      <p:sp>
        <p:nvSpPr>
          <p:cNvPr id="8" name="Marcador de contenido 7">
            <a:extLst>
              <a:ext uri="{FF2B5EF4-FFF2-40B4-BE49-F238E27FC236}">
                <a16:creationId xmlns:a16="http://schemas.microsoft.com/office/drawing/2014/main" id="{E37330DA-8EC0-5C21-C5BE-52D9F2EEB248}"/>
              </a:ext>
            </a:extLst>
          </p:cNvPr>
          <p:cNvSpPr>
            <a:spLocks noGrp="1"/>
          </p:cNvSpPr>
          <p:nvPr>
            <p:ph idx="1"/>
          </p:nvPr>
        </p:nvSpPr>
        <p:spPr>
          <a:xfrm>
            <a:off x="6096000" y="2800985"/>
            <a:ext cx="5463646" cy="2130743"/>
          </a:xfrm>
        </p:spPr>
        <p:txBody>
          <a:bodyPr>
            <a:normAutofit fontScale="92500"/>
          </a:bodyPr>
          <a:lstStyle/>
          <a:p>
            <a:pPr marL="0" indent="0" algn="just">
              <a:buNone/>
            </a:pPr>
            <a:r>
              <a:rPr lang="es-ES" sz="2400" dirty="0">
                <a:latin typeface="LM Roman 10" panose="00000500000000000000" pitchFamily="50" charset="0"/>
                <a:ea typeface="Verdana" panose="020B0604030504040204" pitchFamily="34" charset="0"/>
              </a:rPr>
              <a:t>Realizar una investigación de la evolución de la distribución provincial de población española a lo largo del tiempo y como ha sido afectada por diferentes factores como la tasa de natalidad, defunción o la media de la vejez.</a:t>
            </a:r>
          </a:p>
        </p:txBody>
      </p:sp>
      <p:pic>
        <p:nvPicPr>
          <p:cNvPr id="1026" name="Picture 2" descr="Población Vectores, Iconos, Gráficos y Fondos para Descargar Gratis">
            <a:extLst>
              <a:ext uri="{FF2B5EF4-FFF2-40B4-BE49-F238E27FC236}">
                <a16:creationId xmlns:a16="http://schemas.microsoft.com/office/drawing/2014/main" id="{55263C35-7B66-6F28-9F94-13D167852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961356"/>
            <a:ext cx="3810000" cy="3810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13EDECAC-967A-C7AA-96CA-84FF724E83BC}"/>
              </a:ext>
            </a:extLst>
          </p:cNvPr>
          <p:cNvGrpSpPr/>
          <p:nvPr/>
        </p:nvGrpSpPr>
        <p:grpSpPr>
          <a:xfrm>
            <a:off x="13253407" y="1226231"/>
            <a:ext cx="10193034" cy="4987947"/>
            <a:chOff x="1251907" y="1226231"/>
            <a:chExt cx="10193034" cy="4987947"/>
          </a:xfrm>
        </p:grpSpPr>
        <p:pic>
          <p:nvPicPr>
            <p:cNvPr id="33" name="Picture 2" descr="Instituto Nacional de Estadística (España) - Wikipedia, la enciclopedia  libre">
              <a:extLst>
                <a:ext uri="{FF2B5EF4-FFF2-40B4-BE49-F238E27FC236}">
                  <a16:creationId xmlns:a16="http://schemas.microsoft.com/office/drawing/2014/main" id="{D7BAF759-A721-44E8-C158-AF4E59CD8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18ADDBF5-0712-6B02-16A8-7EB6F054A626}"/>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35" name="Grupo 34">
              <a:extLst>
                <a:ext uri="{FF2B5EF4-FFF2-40B4-BE49-F238E27FC236}">
                  <a16:creationId xmlns:a16="http://schemas.microsoft.com/office/drawing/2014/main" id="{2BDD03F3-2E75-9050-802D-7DE634DFB719}"/>
                </a:ext>
              </a:extLst>
            </p:cNvPr>
            <p:cNvGrpSpPr/>
            <p:nvPr/>
          </p:nvGrpSpPr>
          <p:grpSpPr>
            <a:xfrm>
              <a:off x="5435297" y="1226231"/>
              <a:ext cx="6009644" cy="607673"/>
              <a:chOff x="5220144" y="1226231"/>
              <a:chExt cx="6009644" cy="607673"/>
            </a:xfrm>
          </p:grpSpPr>
          <p:pic>
            <p:nvPicPr>
              <p:cNvPr id="57" name="Picture 4" descr="Documento de texto - Iconos gratis de interfaz">
                <a:extLst>
                  <a:ext uri="{FF2B5EF4-FFF2-40B4-BE49-F238E27FC236}">
                    <a16:creationId xmlns:a16="http://schemas.microsoft.com/office/drawing/2014/main" id="{2B904123-E226-6BF4-B328-A4F03B591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8" name="CuadroTexto 57">
                <a:extLst>
                  <a:ext uri="{FF2B5EF4-FFF2-40B4-BE49-F238E27FC236}">
                    <a16:creationId xmlns:a16="http://schemas.microsoft.com/office/drawing/2014/main" id="{097A5B67-D453-E1DB-9C71-EFB80BA37B2D}"/>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59" name="CuadroTexto 58">
                <a:extLst>
                  <a:ext uri="{FF2B5EF4-FFF2-40B4-BE49-F238E27FC236}">
                    <a16:creationId xmlns:a16="http://schemas.microsoft.com/office/drawing/2014/main" id="{70644C10-61EE-B7AD-3868-526B6CE8D4F2}"/>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36" name="Grupo 35">
              <a:extLst>
                <a:ext uri="{FF2B5EF4-FFF2-40B4-BE49-F238E27FC236}">
                  <a16:creationId xmlns:a16="http://schemas.microsoft.com/office/drawing/2014/main" id="{4E2ABF71-2935-918E-8C22-A8308A935360}"/>
                </a:ext>
              </a:extLst>
            </p:cNvPr>
            <p:cNvGrpSpPr/>
            <p:nvPr/>
          </p:nvGrpSpPr>
          <p:grpSpPr>
            <a:xfrm>
              <a:off x="5435296" y="2093841"/>
              <a:ext cx="6009645" cy="607673"/>
              <a:chOff x="5220143" y="2093841"/>
              <a:chExt cx="6009645" cy="607673"/>
            </a:xfrm>
          </p:grpSpPr>
          <p:pic>
            <p:nvPicPr>
              <p:cNvPr id="54" name="Picture 4" descr="Documento de texto - Iconos gratis de interfaz">
                <a:extLst>
                  <a:ext uri="{FF2B5EF4-FFF2-40B4-BE49-F238E27FC236}">
                    <a16:creationId xmlns:a16="http://schemas.microsoft.com/office/drawing/2014/main" id="{B6D9509A-95F0-D51A-5185-B3A9B9DC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5" name="CuadroTexto 54">
                <a:extLst>
                  <a:ext uri="{FF2B5EF4-FFF2-40B4-BE49-F238E27FC236}">
                    <a16:creationId xmlns:a16="http://schemas.microsoft.com/office/drawing/2014/main" id="{020163A7-285E-62F6-403E-05FC0EE460D9}"/>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56" name="CuadroTexto 55">
                <a:extLst>
                  <a:ext uri="{FF2B5EF4-FFF2-40B4-BE49-F238E27FC236}">
                    <a16:creationId xmlns:a16="http://schemas.microsoft.com/office/drawing/2014/main" id="{D24186D4-B103-95DA-2883-977ACBA88452}"/>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37" name="Grupo 36">
              <a:extLst>
                <a:ext uri="{FF2B5EF4-FFF2-40B4-BE49-F238E27FC236}">
                  <a16:creationId xmlns:a16="http://schemas.microsoft.com/office/drawing/2014/main" id="{57CBA416-F5FF-EBF0-8122-14E41727F58A}"/>
                </a:ext>
              </a:extLst>
            </p:cNvPr>
            <p:cNvGrpSpPr/>
            <p:nvPr/>
          </p:nvGrpSpPr>
          <p:grpSpPr>
            <a:xfrm>
              <a:off x="5435297" y="2961450"/>
              <a:ext cx="6009644" cy="607673"/>
              <a:chOff x="5220144" y="1226231"/>
              <a:chExt cx="6009644" cy="607673"/>
            </a:xfrm>
          </p:grpSpPr>
          <p:pic>
            <p:nvPicPr>
              <p:cNvPr id="51" name="Picture 4" descr="Documento de texto - Iconos gratis de interfaz">
                <a:extLst>
                  <a:ext uri="{FF2B5EF4-FFF2-40B4-BE49-F238E27FC236}">
                    <a16:creationId xmlns:a16="http://schemas.microsoft.com/office/drawing/2014/main" id="{FEE7A03F-BA67-ECA7-215C-13080D848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2" name="CuadroTexto 51">
                <a:extLst>
                  <a:ext uri="{FF2B5EF4-FFF2-40B4-BE49-F238E27FC236}">
                    <a16:creationId xmlns:a16="http://schemas.microsoft.com/office/drawing/2014/main" id="{43E2CC36-136D-92F0-21AE-B31B1813BFEF}"/>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53" name="CuadroTexto 52">
                <a:extLst>
                  <a:ext uri="{FF2B5EF4-FFF2-40B4-BE49-F238E27FC236}">
                    <a16:creationId xmlns:a16="http://schemas.microsoft.com/office/drawing/2014/main" id="{596C289A-41F8-356B-037F-F920783D3E86}"/>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38" name="Grupo 37">
              <a:extLst>
                <a:ext uri="{FF2B5EF4-FFF2-40B4-BE49-F238E27FC236}">
                  <a16:creationId xmlns:a16="http://schemas.microsoft.com/office/drawing/2014/main" id="{40096BE1-86AA-2952-A9CF-DBC6D7F2D829}"/>
                </a:ext>
              </a:extLst>
            </p:cNvPr>
            <p:cNvGrpSpPr/>
            <p:nvPr/>
          </p:nvGrpSpPr>
          <p:grpSpPr>
            <a:xfrm>
              <a:off x="5435296" y="3829060"/>
              <a:ext cx="6009645" cy="607673"/>
              <a:chOff x="5220143" y="2093841"/>
              <a:chExt cx="6009645" cy="607673"/>
            </a:xfrm>
          </p:grpSpPr>
          <p:pic>
            <p:nvPicPr>
              <p:cNvPr id="48" name="Picture 4" descr="Documento de texto - Iconos gratis de interfaz">
                <a:extLst>
                  <a:ext uri="{FF2B5EF4-FFF2-40B4-BE49-F238E27FC236}">
                    <a16:creationId xmlns:a16="http://schemas.microsoft.com/office/drawing/2014/main" id="{07091605-AEEF-5DE9-4B45-BF30E54FA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9" name="CuadroTexto 48">
                <a:extLst>
                  <a:ext uri="{FF2B5EF4-FFF2-40B4-BE49-F238E27FC236}">
                    <a16:creationId xmlns:a16="http://schemas.microsoft.com/office/drawing/2014/main" id="{20977AEE-72BE-7EB1-2BEA-AFF7A53EC65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50" name="CuadroTexto 49">
                <a:extLst>
                  <a:ext uri="{FF2B5EF4-FFF2-40B4-BE49-F238E27FC236}">
                    <a16:creationId xmlns:a16="http://schemas.microsoft.com/office/drawing/2014/main" id="{460FE99F-8E00-CECA-6B51-A3988548EA95}"/>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39" name="Grupo 38">
              <a:extLst>
                <a:ext uri="{FF2B5EF4-FFF2-40B4-BE49-F238E27FC236}">
                  <a16:creationId xmlns:a16="http://schemas.microsoft.com/office/drawing/2014/main" id="{AB8C7985-ABD7-A9EA-042E-24F9183DBA68}"/>
                </a:ext>
              </a:extLst>
            </p:cNvPr>
            <p:cNvGrpSpPr/>
            <p:nvPr/>
          </p:nvGrpSpPr>
          <p:grpSpPr>
            <a:xfrm>
              <a:off x="5435297" y="4738895"/>
              <a:ext cx="6009644" cy="607673"/>
              <a:chOff x="5220144" y="1226231"/>
              <a:chExt cx="6009644" cy="607673"/>
            </a:xfrm>
          </p:grpSpPr>
          <p:pic>
            <p:nvPicPr>
              <p:cNvPr id="45" name="Picture 4" descr="Documento de texto - Iconos gratis de interfaz">
                <a:extLst>
                  <a:ext uri="{FF2B5EF4-FFF2-40B4-BE49-F238E27FC236}">
                    <a16:creationId xmlns:a16="http://schemas.microsoft.com/office/drawing/2014/main" id="{B7829837-E7D0-F604-6F1C-004A7DD35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CF6393E9-1FFD-A160-9DE5-5C76BFF242CF}"/>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47" name="CuadroTexto 46">
                <a:extLst>
                  <a:ext uri="{FF2B5EF4-FFF2-40B4-BE49-F238E27FC236}">
                    <a16:creationId xmlns:a16="http://schemas.microsoft.com/office/drawing/2014/main" id="{388DDCA0-70E3-55C7-7405-0C39B57FE92F}"/>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40" name="Grupo 39">
              <a:extLst>
                <a:ext uri="{FF2B5EF4-FFF2-40B4-BE49-F238E27FC236}">
                  <a16:creationId xmlns:a16="http://schemas.microsoft.com/office/drawing/2014/main" id="{813EC8AE-37DF-110B-3B34-72E8200BAD31}"/>
                </a:ext>
              </a:extLst>
            </p:cNvPr>
            <p:cNvGrpSpPr/>
            <p:nvPr/>
          </p:nvGrpSpPr>
          <p:grpSpPr>
            <a:xfrm>
              <a:off x="5435296" y="5606505"/>
              <a:ext cx="6009645" cy="607673"/>
              <a:chOff x="5220143" y="2093841"/>
              <a:chExt cx="6009645" cy="607673"/>
            </a:xfrm>
          </p:grpSpPr>
          <p:pic>
            <p:nvPicPr>
              <p:cNvPr id="42" name="Picture 4" descr="Documento de texto - Iconos gratis de interfaz">
                <a:extLst>
                  <a:ext uri="{FF2B5EF4-FFF2-40B4-BE49-F238E27FC236}">
                    <a16:creationId xmlns:a16="http://schemas.microsoft.com/office/drawing/2014/main" id="{78E0EFA9-9A85-8840-5AB8-77B91E0EC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22BBFED4-5CA2-CF16-014B-EAD185C0B56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44" name="CuadroTexto 43">
                <a:extLst>
                  <a:ext uri="{FF2B5EF4-FFF2-40B4-BE49-F238E27FC236}">
                    <a16:creationId xmlns:a16="http://schemas.microsoft.com/office/drawing/2014/main" id="{2E3CA1E4-F1E1-2A6A-8186-EABBD4661F53}"/>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41" name="Conector recto de flecha 40">
              <a:extLst>
                <a:ext uri="{FF2B5EF4-FFF2-40B4-BE49-F238E27FC236}">
                  <a16:creationId xmlns:a16="http://schemas.microsoft.com/office/drawing/2014/main" id="{6A5093B9-696D-BF4F-1AC3-224E4B31F262}"/>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47226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BFC40-4F0D-58EE-1ED0-AFBCC206AC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C8FAFD9-C553-9389-B0FE-4BCD7AEF4F74}"/>
              </a:ext>
            </a:extLst>
          </p:cNvPr>
          <p:cNvSpPr>
            <a:spLocks noGrp="1"/>
          </p:cNvSpPr>
          <p:nvPr>
            <p:ph type="title"/>
          </p:nvPr>
        </p:nvSpPr>
        <p:spPr>
          <a:xfrm>
            <a:off x="838200" y="365125"/>
            <a:ext cx="3951514" cy="1325563"/>
          </a:xfrm>
        </p:spPr>
        <p:txBody>
          <a:bodyPr/>
          <a:lstStyle/>
          <a:p>
            <a:r>
              <a:rPr lang="es-ES" dirty="0">
                <a:latin typeface="LM Roman 10" panose="00000500000000000000" pitchFamily="50" charset="0"/>
              </a:rPr>
              <a:t>1. Introducción</a:t>
            </a:r>
          </a:p>
        </p:txBody>
      </p:sp>
      <p:pic>
        <p:nvPicPr>
          <p:cNvPr id="1026" name="Picture 2" descr="Población Vectores, Iconos, Gráficos y Fondos para Descargar Gratis">
            <a:extLst>
              <a:ext uri="{FF2B5EF4-FFF2-40B4-BE49-F238E27FC236}">
                <a16:creationId xmlns:a16="http://schemas.microsoft.com/office/drawing/2014/main" id="{23A0F9F0-2A02-8FA2-E689-8200C9820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2230" y="1961356"/>
            <a:ext cx="3810000" cy="38100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o 34">
            <a:extLst>
              <a:ext uri="{FF2B5EF4-FFF2-40B4-BE49-F238E27FC236}">
                <a16:creationId xmlns:a16="http://schemas.microsoft.com/office/drawing/2014/main" id="{A2E903BB-B89F-9ED1-8FE4-5B17D6187B31}"/>
              </a:ext>
            </a:extLst>
          </p:cNvPr>
          <p:cNvGrpSpPr/>
          <p:nvPr/>
        </p:nvGrpSpPr>
        <p:grpSpPr>
          <a:xfrm>
            <a:off x="1251907" y="1226231"/>
            <a:ext cx="10193034" cy="4987947"/>
            <a:chOff x="1251907" y="1226231"/>
            <a:chExt cx="10193034" cy="4987947"/>
          </a:xfrm>
        </p:grpSpPr>
        <p:pic>
          <p:nvPicPr>
            <p:cNvPr id="2050" name="Picture 2" descr="Instituto Nacional de Estadística (España) - Wikipedia, la enciclopedia  libre">
              <a:extLst>
                <a:ext uri="{FF2B5EF4-FFF2-40B4-BE49-F238E27FC236}">
                  <a16:creationId xmlns:a16="http://schemas.microsoft.com/office/drawing/2014/main" id="{B55D49EA-0216-E572-0AB6-D1CF5E4F8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FD03B6C-B80B-C09D-1894-61B928A73C92}"/>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15" name="Grupo 14">
              <a:extLst>
                <a:ext uri="{FF2B5EF4-FFF2-40B4-BE49-F238E27FC236}">
                  <a16:creationId xmlns:a16="http://schemas.microsoft.com/office/drawing/2014/main" id="{D99499E2-C2D2-11FB-95B4-4B1883D70E7F}"/>
                </a:ext>
              </a:extLst>
            </p:cNvPr>
            <p:cNvGrpSpPr/>
            <p:nvPr/>
          </p:nvGrpSpPr>
          <p:grpSpPr>
            <a:xfrm>
              <a:off x="5435297" y="1226231"/>
              <a:ext cx="6009644" cy="607673"/>
              <a:chOff x="5220144" y="1226231"/>
              <a:chExt cx="6009644" cy="607673"/>
            </a:xfrm>
          </p:grpSpPr>
          <p:pic>
            <p:nvPicPr>
              <p:cNvPr id="3" name="Picture 4" descr="Documento de texto - Iconos gratis de interfaz">
                <a:extLst>
                  <a:ext uri="{FF2B5EF4-FFF2-40B4-BE49-F238E27FC236}">
                    <a16:creationId xmlns:a16="http://schemas.microsoft.com/office/drawing/2014/main" id="{BD337DBA-25B8-6A89-3F93-D242FC03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B700007-919F-8974-4528-D5B6774767DE}"/>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14" name="CuadroTexto 13">
                <a:extLst>
                  <a:ext uri="{FF2B5EF4-FFF2-40B4-BE49-F238E27FC236}">
                    <a16:creationId xmlns:a16="http://schemas.microsoft.com/office/drawing/2014/main" id="{F2D46B4D-3CD4-293A-1210-C726491B5D2B}"/>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17" name="Grupo 16">
              <a:extLst>
                <a:ext uri="{FF2B5EF4-FFF2-40B4-BE49-F238E27FC236}">
                  <a16:creationId xmlns:a16="http://schemas.microsoft.com/office/drawing/2014/main" id="{3444DD52-063D-2347-FA06-29BEE8E3F5DA}"/>
                </a:ext>
              </a:extLst>
            </p:cNvPr>
            <p:cNvGrpSpPr/>
            <p:nvPr/>
          </p:nvGrpSpPr>
          <p:grpSpPr>
            <a:xfrm>
              <a:off x="5435296" y="2093841"/>
              <a:ext cx="6009645" cy="607673"/>
              <a:chOff x="5220143" y="2093841"/>
              <a:chExt cx="6009645" cy="607673"/>
            </a:xfrm>
          </p:grpSpPr>
          <p:pic>
            <p:nvPicPr>
              <p:cNvPr id="4" name="Picture 4" descr="Documento de texto - Iconos gratis de interfaz">
                <a:extLst>
                  <a:ext uri="{FF2B5EF4-FFF2-40B4-BE49-F238E27FC236}">
                    <a16:creationId xmlns:a16="http://schemas.microsoft.com/office/drawing/2014/main" id="{896754AD-A917-7C79-803B-0017089F3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9EF1B61D-5417-5DD1-0E94-EE9B4EB4E36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16" name="CuadroTexto 15">
                <a:extLst>
                  <a:ext uri="{FF2B5EF4-FFF2-40B4-BE49-F238E27FC236}">
                    <a16:creationId xmlns:a16="http://schemas.microsoft.com/office/drawing/2014/main" id="{A015D909-2B4D-FB41-2E8A-3D4F7673D035}"/>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18" name="Grupo 17">
              <a:extLst>
                <a:ext uri="{FF2B5EF4-FFF2-40B4-BE49-F238E27FC236}">
                  <a16:creationId xmlns:a16="http://schemas.microsoft.com/office/drawing/2014/main" id="{013AFA4E-2F3A-2465-1505-9BCFE4698B33}"/>
                </a:ext>
              </a:extLst>
            </p:cNvPr>
            <p:cNvGrpSpPr/>
            <p:nvPr/>
          </p:nvGrpSpPr>
          <p:grpSpPr>
            <a:xfrm>
              <a:off x="5435297" y="2961450"/>
              <a:ext cx="6009644" cy="607673"/>
              <a:chOff x="5220144" y="1226231"/>
              <a:chExt cx="6009644" cy="607673"/>
            </a:xfrm>
          </p:grpSpPr>
          <p:pic>
            <p:nvPicPr>
              <p:cNvPr id="19" name="Picture 4" descr="Documento de texto - Iconos gratis de interfaz">
                <a:extLst>
                  <a:ext uri="{FF2B5EF4-FFF2-40B4-BE49-F238E27FC236}">
                    <a16:creationId xmlns:a16="http://schemas.microsoft.com/office/drawing/2014/main" id="{426D0E83-6FC1-CBBE-2EFF-7B1661930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3741BDB0-F8E2-93F3-FCD2-75F6BEF28F20}"/>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21" name="CuadroTexto 20">
                <a:extLst>
                  <a:ext uri="{FF2B5EF4-FFF2-40B4-BE49-F238E27FC236}">
                    <a16:creationId xmlns:a16="http://schemas.microsoft.com/office/drawing/2014/main" id="{B4E533E1-D4B9-99C8-D867-22FB2017728D}"/>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22" name="Grupo 21">
              <a:extLst>
                <a:ext uri="{FF2B5EF4-FFF2-40B4-BE49-F238E27FC236}">
                  <a16:creationId xmlns:a16="http://schemas.microsoft.com/office/drawing/2014/main" id="{F5A9C3B9-D8E4-8AF7-1D59-D26F5CEF274B}"/>
                </a:ext>
              </a:extLst>
            </p:cNvPr>
            <p:cNvGrpSpPr/>
            <p:nvPr/>
          </p:nvGrpSpPr>
          <p:grpSpPr>
            <a:xfrm>
              <a:off x="5435296" y="3829060"/>
              <a:ext cx="6009645" cy="607673"/>
              <a:chOff x="5220143" y="2093841"/>
              <a:chExt cx="6009645" cy="607673"/>
            </a:xfrm>
          </p:grpSpPr>
          <p:pic>
            <p:nvPicPr>
              <p:cNvPr id="23" name="Picture 4" descr="Documento de texto - Iconos gratis de interfaz">
                <a:extLst>
                  <a:ext uri="{FF2B5EF4-FFF2-40B4-BE49-F238E27FC236}">
                    <a16:creationId xmlns:a16="http://schemas.microsoft.com/office/drawing/2014/main" id="{DC378350-D1AC-AC5F-B3B5-AE9676835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0C3E8F41-B2CC-D8F2-06CF-063D3DB20A3E}"/>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25" name="CuadroTexto 24">
                <a:extLst>
                  <a:ext uri="{FF2B5EF4-FFF2-40B4-BE49-F238E27FC236}">
                    <a16:creationId xmlns:a16="http://schemas.microsoft.com/office/drawing/2014/main" id="{D531F832-7708-4E64-3087-0DB09BDFEEBC}"/>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26" name="Grupo 25">
              <a:extLst>
                <a:ext uri="{FF2B5EF4-FFF2-40B4-BE49-F238E27FC236}">
                  <a16:creationId xmlns:a16="http://schemas.microsoft.com/office/drawing/2014/main" id="{522969DC-92FD-52EB-F4D7-BF6497A2D16D}"/>
                </a:ext>
              </a:extLst>
            </p:cNvPr>
            <p:cNvGrpSpPr/>
            <p:nvPr/>
          </p:nvGrpSpPr>
          <p:grpSpPr>
            <a:xfrm>
              <a:off x="5435297" y="4738895"/>
              <a:ext cx="6009644" cy="607673"/>
              <a:chOff x="5220144" y="1226231"/>
              <a:chExt cx="6009644" cy="607673"/>
            </a:xfrm>
          </p:grpSpPr>
          <p:pic>
            <p:nvPicPr>
              <p:cNvPr id="27" name="Picture 4" descr="Documento de texto - Iconos gratis de interfaz">
                <a:extLst>
                  <a:ext uri="{FF2B5EF4-FFF2-40B4-BE49-F238E27FC236}">
                    <a16:creationId xmlns:a16="http://schemas.microsoft.com/office/drawing/2014/main" id="{E149D1C9-9232-17E0-74F7-06C2C296E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E48FC652-0529-0E39-805A-C2B0891BC269}"/>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29" name="CuadroTexto 28">
                <a:extLst>
                  <a:ext uri="{FF2B5EF4-FFF2-40B4-BE49-F238E27FC236}">
                    <a16:creationId xmlns:a16="http://schemas.microsoft.com/office/drawing/2014/main" id="{D3C7EF2A-6B7F-D761-0166-837DE3C940A1}"/>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30" name="Grupo 29">
              <a:extLst>
                <a:ext uri="{FF2B5EF4-FFF2-40B4-BE49-F238E27FC236}">
                  <a16:creationId xmlns:a16="http://schemas.microsoft.com/office/drawing/2014/main" id="{C238B525-1C4E-177C-58F2-E65BC03275D0}"/>
                </a:ext>
              </a:extLst>
            </p:cNvPr>
            <p:cNvGrpSpPr/>
            <p:nvPr/>
          </p:nvGrpSpPr>
          <p:grpSpPr>
            <a:xfrm>
              <a:off x="5435296" y="5606505"/>
              <a:ext cx="6009645" cy="607673"/>
              <a:chOff x="5220143" y="2093841"/>
              <a:chExt cx="6009645" cy="607673"/>
            </a:xfrm>
          </p:grpSpPr>
          <p:pic>
            <p:nvPicPr>
              <p:cNvPr id="31" name="Picture 4" descr="Documento de texto - Iconos gratis de interfaz">
                <a:extLst>
                  <a:ext uri="{FF2B5EF4-FFF2-40B4-BE49-F238E27FC236}">
                    <a16:creationId xmlns:a16="http://schemas.microsoft.com/office/drawing/2014/main" id="{3C185D75-871A-877D-36B8-5637923B7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51E05907-812F-F939-6B49-36825FB95580}"/>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33" name="CuadroTexto 32">
                <a:extLst>
                  <a:ext uri="{FF2B5EF4-FFF2-40B4-BE49-F238E27FC236}">
                    <a16:creationId xmlns:a16="http://schemas.microsoft.com/office/drawing/2014/main" id="{8D0D5562-6B68-4520-1DCF-B97E887CA711}"/>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34" name="Conector recto de flecha 33">
              <a:extLst>
                <a:ext uri="{FF2B5EF4-FFF2-40B4-BE49-F238E27FC236}">
                  <a16:creationId xmlns:a16="http://schemas.microsoft.com/office/drawing/2014/main" id="{A970B545-661C-FEF6-9E8C-B4B12A6985C6}"/>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Marcador de contenido 7">
            <a:extLst>
              <a:ext uri="{FF2B5EF4-FFF2-40B4-BE49-F238E27FC236}">
                <a16:creationId xmlns:a16="http://schemas.microsoft.com/office/drawing/2014/main" id="{FCD3570B-8FDF-2A55-DE5B-E66583C9C55B}"/>
              </a:ext>
            </a:extLst>
          </p:cNvPr>
          <p:cNvSpPr>
            <a:spLocks noGrp="1"/>
          </p:cNvSpPr>
          <p:nvPr>
            <p:ph idx="1"/>
          </p:nvPr>
        </p:nvSpPr>
        <p:spPr>
          <a:xfrm>
            <a:off x="-6327916" y="2800985"/>
            <a:ext cx="5463646" cy="2130743"/>
          </a:xfrm>
        </p:spPr>
        <p:txBody>
          <a:bodyPr>
            <a:normAutofit fontScale="92500"/>
          </a:bodyPr>
          <a:lstStyle/>
          <a:p>
            <a:pPr marL="0" indent="0" algn="just">
              <a:buNone/>
            </a:pPr>
            <a:r>
              <a:rPr lang="es-ES" sz="2400" dirty="0">
                <a:latin typeface="LM Roman 10" panose="00000500000000000000" pitchFamily="50" charset="0"/>
                <a:ea typeface="Verdana" panose="020B0604030504040204" pitchFamily="34" charset="0"/>
              </a:rPr>
              <a:t>Realizar una investigación de la evolución de la distribución provincial de población española a lo largo del tiempo y como ha sido afectada por diferentes factores como la tasa de natalidad, defunción o la media de la vejez.</a:t>
            </a:r>
          </a:p>
        </p:txBody>
      </p:sp>
      <p:sp>
        <p:nvSpPr>
          <p:cNvPr id="6" name="CuadroTexto 5">
            <a:extLst>
              <a:ext uri="{FF2B5EF4-FFF2-40B4-BE49-F238E27FC236}">
                <a16:creationId xmlns:a16="http://schemas.microsoft.com/office/drawing/2014/main" id="{B1C42A5A-2EDB-69DB-9115-7110A1D15F7C}"/>
              </a:ext>
            </a:extLst>
          </p:cNvPr>
          <p:cNvSpPr txBox="1"/>
          <p:nvPr/>
        </p:nvSpPr>
        <p:spPr>
          <a:xfrm>
            <a:off x="-10285073" y="643185"/>
            <a:ext cx="10285073" cy="769441"/>
          </a:xfrm>
          <a:prstGeom prst="rect">
            <a:avLst/>
          </a:prstGeom>
          <a:noFill/>
        </p:spPr>
        <p:txBody>
          <a:bodyPr wrap="square" rtlCol="0">
            <a:spAutoFit/>
          </a:bodyPr>
          <a:lstStyle/>
          <a:p>
            <a:r>
              <a:rPr lang="es-ES" sz="4400" dirty="0">
                <a:latin typeface="LM Roman 10" panose="00000500000000000000" pitchFamily="50" charset="0"/>
              </a:rPr>
              <a:t>2. Preparación del </a:t>
            </a:r>
            <a:r>
              <a:rPr lang="es-ES" sz="4400" dirty="0" err="1">
                <a:latin typeface="LM Roman 10" panose="00000500000000000000" pitchFamily="50" charset="0"/>
              </a:rPr>
              <a:t>dataset</a:t>
            </a:r>
            <a:endParaRPr lang="es-ES" sz="4400" dirty="0">
              <a:latin typeface="LM Roman 10" panose="00000500000000000000" pitchFamily="50" charset="0"/>
            </a:endParaRPr>
          </a:p>
        </p:txBody>
      </p:sp>
      <p:grpSp>
        <p:nvGrpSpPr>
          <p:cNvPr id="7" name="Grupo 6">
            <a:extLst>
              <a:ext uri="{FF2B5EF4-FFF2-40B4-BE49-F238E27FC236}">
                <a16:creationId xmlns:a16="http://schemas.microsoft.com/office/drawing/2014/main" id="{1D1812AD-4B0C-5C1B-0146-68B94429EF39}"/>
              </a:ext>
            </a:extLst>
          </p:cNvPr>
          <p:cNvGrpSpPr/>
          <p:nvPr/>
        </p:nvGrpSpPr>
        <p:grpSpPr>
          <a:xfrm>
            <a:off x="12717100" y="2766119"/>
            <a:ext cx="9900958" cy="2056827"/>
            <a:chOff x="1145521" y="2766119"/>
            <a:chExt cx="9900958" cy="2056827"/>
          </a:xfrm>
        </p:grpSpPr>
        <p:grpSp>
          <p:nvGrpSpPr>
            <p:cNvPr id="8" name="Grupo 7">
              <a:extLst>
                <a:ext uri="{FF2B5EF4-FFF2-40B4-BE49-F238E27FC236}">
                  <a16:creationId xmlns:a16="http://schemas.microsoft.com/office/drawing/2014/main" id="{95473C70-B8D8-F502-D8B7-23863B880744}"/>
                </a:ext>
              </a:extLst>
            </p:cNvPr>
            <p:cNvGrpSpPr/>
            <p:nvPr/>
          </p:nvGrpSpPr>
          <p:grpSpPr>
            <a:xfrm>
              <a:off x="1145521" y="2766119"/>
              <a:ext cx="9900958" cy="2056827"/>
              <a:chOff x="1406257" y="3054675"/>
              <a:chExt cx="9900958" cy="2056827"/>
            </a:xfrm>
          </p:grpSpPr>
          <p:sp useBgFill="1">
            <p:nvSpPr>
              <p:cNvPr id="36" name="Rectángulo: esquinas redondeadas 35">
                <a:extLst>
                  <a:ext uri="{FF2B5EF4-FFF2-40B4-BE49-F238E27FC236}">
                    <a16:creationId xmlns:a16="http://schemas.microsoft.com/office/drawing/2014/main" id="{CF793E99-6216-D456-AF02-5747359742E1}"/>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37" name="Rectángulo: esquinas redondeadas 36">
                <a:extLst>
                  <a:ext uri="{FF2B5EF4-FFF2-40B4-BE49-F238E27FC236}">
                    <a16:creationId xmlns:a16="http://schemas.microsoft.com/office/drawing/2014/main" id="{D8728C1C-DE80-A178-A540-79032708ACD5}"/>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8" name="Picture 2" descr="Python Data Wrangling and Manipulation with Pandas: Parts 1-2 | D-Lab">
                <a:extLst>
                  <a:ext uri="{FF2B5EF4-FFF2-40B4-BE49-F238E27FC236}">
                    <a16:creationId xmlns:a16="http://schemas.microsoft.com/office/drawing/2014/main" id="{EB361DE7-3C50-4514-8385-90406B3F8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3A8CF20-B9D3-D73D-A1DD-C029C44248AD}"/>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40" name="Rectángulo: esquinas redondeadas 39">
                <a:extLst>
                  <a:ext uri="{FF2B5EF4-FFF2-40B4-BE49-F238E27FC236}">
                    <a16:creationId xmlns:a16="http://schemas.microsoft.com/office/drawing/2014/main" id="{61151F6A-6621-3D88-7058-009903305390}"/>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41" name="Picture 4" descr="Documento de texto - Iconos gratis de interfaz">
                <a:extLst>
                  <a:ext uri="{FF2B5EF4-FFF2-40B4-BE49-F238E27FC236}">
                    <a16:creationId xmlns:a16="http://schemas.microsoft.com/office/drawing/2014/main" id="{1502287E-91D1-BDB5-DA14-6AEA68AE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2" name="Rectángulo: esquinas redondeadas 41">
                <a:extLst>
                  <a:ext uri="{FF2B5EF4-FFF2-40B4-BE49-F238E27FC236}">
                    <a16:creationId xmlns:a16="http://schemas.microsoft.com/office/drawing/2014/main" id="{C94DC18A-4F72-27ED-006E-E4020FA17CFC}"/>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CuadroTexto 42">
                <a:extLst>
                  <a:ext uri="{FF2B5EF4-FFF2-40B4-BE49-F238E27FC236}">
                    <a16:creationId xmlns:a16="http://schemas.microsoft.com/office/drawing/2014/main" id="{52C896AC-8A86-C3AD-D7E0-4A8BC4E422C7}"/>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44" name="Rectángulo: esquinas redondeadas 43">
                <a:extLst>
                  <a:ext uri="{FF2B5EF4-FFF2-40B4-BE49-F238E27FC236}">
                    <a16:creationId xmlns:a16="http://schemas.microsoft.com/office/drawing/2014/main" id="{D0D0A778-D7F3-F40B-64FF-2D6DAF2DBEED}"/>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45" name="Grupo 44">
                <a:extLst>
                  <a:ext uri="{FF2B5EF4-FFF2-40B4-BE49-F238E27FC236}">
                    <a16:creationId xmlns:a16="http://schemas.microsoft.com/office/drawing/2014/main" id="{0F86C821-B02A-2519-DC62-4792433FD445}"/>
                  </a:ext>
                </a:extLst>
              </p:cNvPr>
              <p:cNvGrpSpPr/>
              <p:nvPr/>
            </p:nvGrpSpPr>
            <p:grpSpPr>
              <a:xfrm>
                <a:off x="1406257" y="3421063"/>
                <a:ext cx="1451751" cy="1690439"/>
                <a:chOff x="8280400" y="4060150"/>
                <a:chExt cx="1854200" cy="2159056"/>
              </a:xfrm>
            </p:grpSpPr>
            <p:sp useBgFill="1">
              <p:nvSpPr>
                <p:cNvPr id="53" name="Rectángulo: esquinas redondeadas 52">
                  <a:extLst>
                    <a:ext uri="{FF2B5EF4-FFF2-40B4-BE49-F238E27FC236}">
                      <a16:creationId xmlns:a16="http://schemas.microsoft.com/office/drawing/2014/main" id="{D56186C0-54E3-04DB-1EB2-D31F478514E4}"/>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CuadroTexto 53">
                  <a:extLst>
                    <a:ext uri="{FF2B5EF4-FFF2-40B4-BE49-F238E27FC236}">
                      <a16:creationId xmlns:a16="http://schemas.microsoft.com/office/drawing/2014/main" id="{2A33C45F-70D1-C729-91D4-19C96613981C}"/>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46" name="CuadroTexto 45">
                <a:extLst>
                  <a:ext uri="{FF2B5EF4-FFF2-40B4-BE49-F238E27FC236}">
                    <a16:creationId xmlns:a16="http://schemas.microsoft.com/office/drawing/2014/main" id="{5A38EED1-AA42-0F20-3D34-728103F174EA}"/>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47" name="Picture 4" descr="Documento de texto - Iconos gratis de interfaz">
                <a:extLst>
                  <a:ext uri="{FF2B5EF4-FFF2-40B4-BE49-F238E27FC236}">
                    <a16:creationId xmlns:a16="http://schemas.microsoft.com/office/drawing/2014/main" id="{C6A7A880-1336-B0A5-2CE0-B409FC755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8" name="Rectángulo: esquinas redondeadas 47">
                <a:extLst>
                  <a:ext uri="{FF2B5EF4-FFF2-40B4-BE49-F238E27FC236}">
                    <a16:creationId xmlns:a16="http://schemas.microsoft.com/office/drawing/2014/main" id="{4FF16121-5026-5B3C-CFDC-ECAD934B1E8E}"/>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9163926D-751C-22BD-FE9E-582815569C50}"/>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50" name="Picture 4">
                <a:extLst>
                  <a:ext uri="{FF2B5EF4-FFF2-40B4-BE49-F238E27FC236}">
                    <a16:creationId xmlns:a16="http://schemas.microsoft.com/office/drawing/2014/main" id="{66EF9207-6EA2-C119-147D-7072D3589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cono De Línea De Tabla De Datos Vector PNG ,dibujos Agregar, Datos, Base  De Datos PNG y Vector para Descargar Gratis | Pngtree">
                <a:extLst>
                  <a:ext uri="{FF2B5EF4-FFF2-40B4-BE49-F238E27FC236}">
                    <a16:creationId xmlns:a16="http://schemas.microsoft.com/office/drawing/2014/main" id="{E4D105EF-2A6F-E15C-DF6E-529B792CC1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Documento de texto - Iconos gratis de interfaz">
                <a:extLst>
                  <a:ext uri="{FF2B5EF4-FFF2-40B4-BE49-F238E27FC236}">
                    <a16:creationId xmlns:a16="http://schemas.microsoft.com/office/drawing/2014/main" id="{984C2973-7A2A-1B8A-5C26-ABF16CCED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2" descr="Intercambiar - Iconos gratis de flechas">
              <a:extLst>
                <a:ext uri="{FF2B5EF4-FFF2-40B4-BE49-F238E27FC236}">
                  <a16:creationId xmlns:a16="http://schemas.microsoft.com/office/drawing/2014/main" id="{029FA65A-5886-34F8-2012-0A621E94BB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46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041E515E-EBFC-7B9E-4211-C96535FCF4C2}"/>
              </a:ext>
            </a:extLst>
          </p:cNvPr>
          <p:cNvGrpSpPr/>
          <p:nvPr/>
        </p:nvGrpSpPr>
        <p:grpSpPr>
          <a:xfrm>
            <a:off x="1145521" y="2766119"/>
            <a:ext cx="9900958" cy="2056827"/>
            <a:chOff x="1145521" y="2766119"/>
            <a:chExt cx="9900958" cy="2056827"/>
          </a:xfrm>
        </p:grpSpPr>
        <p:grpSp>
          <p:nvGrpSpPr>
            <p:cNvPr id="34" name="Grupo 33">
              <a:extLst>
                <a:ext uri="{FF2B5EF4-FFF2-40B4-BE49-F238E27FC236}">
                  <a16:creationId xmlns:a16="http://schemas.microsoft.com/office/drawing/2014/main" id="{AF35B761-A9BB-9A2A-1D0C-CE729AE234C2}"/>
                </a:ext>
              </a:extLst>
            </p:cNvPr>
            <p:cNvGrpSpPr/>
            <p:nvPr/>
          </p:nvGrpSpPr>
          <p:grpSpPr>
            <a:xfrm>
              <a:off x="1145521" y="2766119"/>
              <a:ext cx="9900958" cy="2056827"/>
              <a:chOff x="1406257" y="3054675"/>
              <a:chExt cx="9900958" cy="2056827"/>
            </a:xfrm>
          </p:grpSpPr>
          <p:sp useBgFill="1">
            <p:nvSpPr>
              <p:cNvPr id="6" name="Rectángulo: esquinas redondeadas 5">
                <a:extLst>
                  <a:ext uri="{FF2B5EF4-FFF2-40B4-BE49-F238E27FC236}">
                    <a16:creationId xmlns:a16="http://schemas.microsoft.com/office/drawing/2014/main" id="{C8B7AD69-B333-1A4D-8429-53967EAE5143}"/>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7" name="Rectángulo: esquinas redondeadas 6">
                <a:extLst>
                  <a:ext uri="{FF2B5EF4-FFF2-40B4-BE49-F238E27FC236}">
                    <a16:creationId xmlns:a16="http://schemas.microsoft.com/office/drawing/2014/main" id="{E4A84356-D87F-0B63-3597-B50B91A55768}"/>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74" name="Picture 2" descr="Python Data Wrangling and Manipulation with Pandas: Parts 1-2 | D-Lab">
                <a:extLst>
                  <a:ext uri="{FF2B5EF4-FFF2-40B4-BE49-F238E27FC236}">
                    <a16:creationId xmlns:a16="http://schemas.microsoft.com/office/drawing/2014/main" id="{3751E312-06A7-1454-23B0-49612A7C7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B1B4D07-6CFB-E03D-FC74-A997418A45EE}"/>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16" name="Rectángulo: esquinas redondeadas 15">
                <a:extLst>
                  <a:ext uri="{FF2B5EF4-FFF2-40B4-BE49-F238E27FC236}">
                    <a16:creationId xmlns:a16="http://schemas.microsoft.com/office/drawing/2014/main" id="{D577A27B-20B8-504E-3146-4A048E28CA62}"/>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18" name="Picture 4" descr="Documento de texto - Iconos gratis de interfaz">
                <a:extLst>
                  <a:ext uri="{FF2B5EF4-FFF2-40B4-BE49-F238E27FC236}">
                    <a16:creationId xmlns:a16="http://schemas.microsoft.com/office/drawing/2014/main" id="{21F10CAC-528A-0F8E-7238-6B40ACAFC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9" name="Rectángulo: esquinas redondeadas 18">
                <a:extLst>
                  <a:ext uri="{FF2B5EF4-FFF2-40B4-BE49-F238E27FC236}">
                    <a16:creationId xmlns:a16="http://schemas.microsoft.com/office/drawing/2014/main" id="{0CFA22C0-31BF-22CC-5FEB-48D5F197B6BC}"/>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a:extLst>
                  <a:ext uri="{FF2B5EF4-FFF2-40B4-BE49-F238E27FC236}">
                    <a16:creationId xmlns:a16="http://schemas.microsoft.com/office/drawing/2014/main" id="{421D81BB-88D4-33CB-58F1-425A3701B16C}"/>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5" name="Rectángulo: esquinas redondeadas 4">
                <a:extLst>
                  <a:ext uri="{FF2B5EF4-FFF2-40B4-BE49-F238E27FC236}">
                    <a16:creationId xmlns:a16="http://schemas.microsoft.com/office/drawing/2014/main" id="{9C466557-57FE-CB09-8E07-B52C09C7FA4B}"/>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0" name="Grupo 9">
                <a:extLst>
                  <a:ext uri="{FF2B5EF4-FFF2-40B4-BE49-F238E27FC236}">
                    <a16:creationId xmlns:a16="http://schemas.microsoft.com/office/drawing/2014/main" id="{DEC3C1D1-2A96-5778-8726-D1DDC644BB27}"/>
                  </a:ext>
                </a:extLst>
              </p:cNvPr>
              <p:cNvGrpSpPr/>
              <p:nvPr/>
            </p:nvGrpSpPr>
            <p:grpSpPr>
              <a:xfrm>
                <a:off x="1406257" y="3421063"/>
                <a:ext cx="1451751" cy="1690439"/>
                <a:chOff x="8280400" y="4060150"/>
                <a:chExt cx="1854200" cy="2159056"/>
              </a:xfrm>
            </p:grpSpPr>
            <p:sp useBgFill="1">
              <p:nvSpPr>
                <p:cNvPr id="11" name="Rectángulo: esquinas redondeadas 10">
                  <a:extLst>
                    <a:ext uri="{FF2B5EF4-FFF2-40B4-BE49-F238E27FC236}">
                      <a16:creationId xmlns:a16="http://schemas.microsoft.com/office/drawing/2014/main" id="{9A2CCFA5-4452-A44C-CB9B-E8C17665939C}"/>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3F37EBA5-7267-985B-5463-C245C90C7437}"/>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23" name="CuadroTexto 22">
                <a:extLst>
                  <a:ext uri="{FF2B5EF4-FFF2-40B4-BE49-F238E27FC236}">
                    <a16:creationId xmlns:a16="http://schemas.microsoft.com/office/drawing/2014/main" id="{04591023-7676-2EBD-B569-0AFC8A304059}"/>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29" name="Picture 4" descr="Documento de texto - Iconos gratis de interfaz">
                <a:extLst>
                  <a:ext uri="{FF2B5EF4-FFF2-40B4-BE49-F238E27FC236}">
                    <a16:creationId xmlns:a16="http://schemas.microsoft.com/office/drawing/2014/main" id="{4D7B391F-55DE-B9C0-B879-78EC6328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 name="Rectángulo: esquinas redondeadas 29">
                <a:extLst>
                  <a:ext uri="{FF2B5EF4-FFF2-40B4-BE49-F238E27FC236}">
                    <a16:creationId xmlns:a16="http://schemas.microsoft.com/office/drawing/2014/main" id="{35A375F2-A72D-AF4A-78C8-65FF0C1DD56E}"/>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CuadroTexto 30">
                <a:extLst>
                  <a:ext uri="{FF2B5EF4-FFF2-40B4-BE49-F238E27FC236}">
                    <a16:creationId xmlns:a16="http://schemas.microsoft.com/office/drawing/2014/main" id="{B93D47DF-F755-D054-1956-1D83E038AC77}"/>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3076" name="Picture 4">
                <a:extLst>
                  <a:ext uri="{FF2B5EF4-FFF2-40B4-BE49-F238E27FC236}">
                    <a16:creationId xmlns:a16="http://schemas.microsoft.com/office/drawing/2014/main" id="{FDBED1C6-5C2B-EF8E-8B59-EC8941474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cono De Línea De Tabla De Datos Vector PNG ,dibujos Agregar, Datos, Base  De Datos PNG y Vector para Descargar Gratis | Pngtree">
                <a:extLst>
                  <a:ext uri="{FF2B5EF4-FFF2-40B4-BE49-F238E27FC236}">
                    <a16:creationId xmlns:a16="http://schemas.microsoft.com/office/drawing/2014/main" id="{0B2BCE1A-91A5-424D-8241-CBACABAA2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Documento de texto - Iconos gratis de interfaz">
                <a:extLst>
                  <a:ext uri="{FF2B5EF4-FFF2-40B4-BE49-F238E27FC236}">
                    <a16:creationId xmlns:a16="http://schemas.microsoft.com/office/drawing/2014/main" id="{5377D6A1-6828-4E26-7469-3615834A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Intercambiar - Iconos gratis de flechas">
              <a:extLst>
                <a:ext uri="{FF2B5EF4-FFF2-40B4-BE49-F238E27FC236}">
                  <a16:creationId xmlns:a16="http://schemas.microsoft.com/office/drawing/2014/main" id="{A9F1F0F5-A545-33BC-9B9A-F6EAC12C7F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9" name="Grupo 1028">
            <a:extLst>
              <a:ext uri="{FF2B5EF4-FFF2-40B4-BE49-F238E27FC236}">
                <a16:creationId xmlns:a16="http://schemas.microsoft.com/office/drawing/2014/main" id="{7B17437E-26FE-7A3E-A47A-FF54B7CBDFAF}"/>
              </a:ext>
            </a:extLst>
          </p:cNvPr>
          <p:cNvGrpSpPr/>
          <p:nvPr/>
        </p:nvGrpSpPr>
        <p:grpSpPr>
          <a:xfrm>
            <a:off x="1251907" y="12096790"/>
            <a:ext cx="10193034" cy="4987947"/>
            <a:chOff x="1251907" y="1226231"/>
            <a:chExt cx="10193034" cy="4987947"/>
          </a:xfrm>
        </p:grpSpPr>
        <p:pic>
          <p:nvPicPr>
            <p:cNvPr id="1030" name="Picture 2" descr="Instituto Nacional de Estadística (España) - Wikipedia, la enciclopedia  libre">
              <a:extLst>
                <a:ext uri="{FF2B5EF4-FFF2-40B4-BE49-F238E27FC236}">
                  <a16:creationId xmlns:a16="http://schemas.microsoft.com/office/drawing/2014/main" id="{FBBA641E-10B5-6813-5645-B909C2CA6A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1031" name="CuadroTexto 1030">
              <a:extLst>
                <a:ext uri="{FF2B5EF4-FFF2-40B4-BE49-F238E27FC236}">
                  <a16:creationId xmlns:a16="http://schemas.microsoft.com/office/drawing/2014/main" id="{3E67F3C2-EDC6-D82B-5B00-657BE3C101D7}"/>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1032" name="Grupo 1031">
              <a:extLst>
                <a:ext uri="{FF2B5EF4-FFF2-40B4-BE49-F238E27FC236}">
                  <a16:creationId xmlns:a16="http://schemas.microsoft.com/office/drawing/2014/main" id="{3C697724-F0D3-DC22-8DB2-2D31C066477F}"/>
                </a:ext>
              </a:extLst>
            </p:cNvPr>
            <p:cNvGrpSpPr/>
            <p:nvPr/>
          </p:nvGrpSpPr>
          <p:grpSpPr>
            <a:xfrm>
              <a:off x="5435297" y="1226231"/>
              <a:ext cx="6009644" cy="607673"/>
              <a:chOff x="5220144" y="1226231"/>
              <a:chExt cx="6009644" cy="607673"/>
            </a:xfrm>
          </p:grpSpPr>
          <p:pic>
            <p:nvPicPr>
              <p:cNvPr id="1054" name="Picture 4" descr="Documento de texto - Iconos gratis de interfaz">
                <a:extLst>
                  <a:ext uri="{FF2B5EF4-FFF2-40B4-BE49-F238E27FC236}">
                    <a16:creationId xmlns:a16="http://schemas.microsoft.com/office/drawing/2014/main" id="{F0885A8A-555D-D982-4E34-DB6484128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55" name="CuadroTexto 1054">
                <a:extLst>
                  <a:ext uri="{FF2B5EF4-FFF2-40B4-BE49-F238E27FC236}">
                    <a16:creationId xmlns:a16="http://schemas.microsoft.com/office/drawing/2014/main" id="{DAD405A7-626B-4C19-E581-B8B9D3F977FD}"/>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1056" name="CuadroTexto 1055">
                <a:extLst>
                  <a:ext uri="{FF2B5EF4-FFF2-40B4-BE49-F238E27FC236}">
                    <a16:creationId xmlns:a16="http://schemas.microsoft.com/office/drawing/2014/main" id="{B0559B12-A595-45B4-29C4-FDA0B05D2973}"/>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1033" name="Grupo 1032">
              <a:extLst>
                <a:ext uri="{FF2B5EF4-FFF2-40B4-BE49-F238E27FC236}">
                  <a16:creationId xmlns:a16="http://schemas.microsoft.com/office/drawing/2014/main" id="{CA6924E3-C1C7-F266-45FC-C7522B64523F}"/>
                </a:ext>
              </a:extLst>
            </p:cNvPr>
            <p:cNvGrpSpPr/>
            <p:nvPr/>
          </p:nvGrpSpPr>
          <p:grpSpPr>
            <a:xfrm>
              <a:off x="5435296" y="2093841"/>
              <a:ext cx="6009645" cy="607673"/>
              <a:chOff x="5220143" y="2093841"/>
              <a:chExt cx="6009645" cy="607673"/>
            </a:xfrm>
          </p:grpSpPr>
          <p:pic>
            <p:nvPicPr>
              <p:cNvPr id="1051" name="Picture 4" descr="Documento de texto - Iconos gratis de interfaz">
                <a:extLst>
                  <a:ext uri="{FF2B5EF4-FFF2-40B4-BE49-F238E27FC236}">
                    <a16:creationId xmlns:a16="http://schemas.microsoft.com/office/drawing/2014/main" id="{35CCD926-1F62-E66C-ADD7-2F5DD62B6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52" name="CuadroTexto 1051">
                <a:extLst>
                  <a:ext uri="{FF2B5EF4-FFF2-40B4-BE49-F238E27FC236}">
                    <a16:creationId xmlns:a16="http://schemas.microsoft.com/office/drawing/2014/main" id="{827345BF-3E53-5C16-7C47-78043E294D9A}"/>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1053" name="CuadroTexto 1052">
                <a:extLst>
                  <a:ext uri="{FF2B5EF4-FFF2-40B4-BE49-F238E27FC236}">
                    <a16:creationId xmlns:a16="http://schemas.microsoft.com/office/drawing/2014/main" id="{29494763-7E5A-1859-DF52-E7C68A689348}"/>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1034" name="Grupo 1033">
              <a:extLst>
                <a:ext uri="{FF2B5EF4-FFF2-40B4-BE49-F238E27FC236}">
                  <a16:creationId xmlns:a16="http://schemas.microsoft.com/office/drawing/2014/main" id="{FF458079-1298-2DD1-0548-B44339F5E9A0}"/>
                </a:ext>
              </a:extLst>
            </p:cNvPr>
            <p:cNvGrpSpPr/>
            <p:nvPr/>
          </p:nvGrpSpPr>
          <p:grpSpPr>
            <a:xfrm>
              <a:off x="5435297" y="2961450"/>
              <a:ext cx="6009644" cy="607673"/>
              <a:chOff x="5220144" y="1226231"/>
              <a:chExt cx="6009644" cy="607673"/>
            </a:xfrm>
          </p:grpSpPr>
          <p:pic>
            <p:nvPicPr>
              <p:cNvPr id="1048" name="Picture 4" descr="Documento de texto - Iconos gratis de interfaz">
                <a:extLst>
                  <a:ext uri="{FF2B5EF4-FFF2-40B4-BE49-F238E27FC236}">
                    <a16:creationId xmlns:a16="http://schemas.microsoft.com/office/drawing/2014/main" id="{52386DC7-AE09-016E-85C0-8912D1ABD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49" name="CuadroTexto 1048">
                <a:extLst>
                  <a:ext uri="{FF2B5EF4-FFF2-40B4-BE49-F238E27FC236}">
                    <a16:creationId xmlns:a16="http://schemas.microsoft.com/office/drawing/2014/main" id="{C6C36CCD-F089-29D6-E97B-7CE0D954E27F}"/>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1050" name="CuadroTexto 1049">
                <a:extLst>
                  <a:ext uri="{FF2B5EF4-FFF2-40B4-BE49-F238E27FC236}">
                    <a16:creationId xmlns:a16="http://schemas.microsoft.com/office/drawing/2014/main" id="{DEABF8CE-05BC-7087-BFF0-E7A8DD70FEC1}"/>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1035" name="Grupo 1034">
              <a:extLst>
                <a:ext uri="{FF2B5EF4-FFF2-40B4-BE49-F238E27FC236}">
                  <a16:creationId xmlns:a16="http://schemas.microsoft.com/office/drawing/2014/main" id="{EA718C59-16D8-DAEF-0444-7CC6BC392010}"/>
                </a:ext>
              </a:extLst>
            </p:cNvPr>
            <p:cNvGrpSpPr/>
            <p:nvPr/>
          </p:nvGrpSpPr>
          <p:grpSpPr>
            <a:xfrm>
              <a:off x="5435296" y="3829060"/>
              <a:ext cx="6009645" cy="607673"/>
              <a:chOff x="5220143" y="2093841"/>
              <a:chExt cx="6009645" cy="607673"/>
            </a:xfrm>
          </p:grpSpPr>
          <p:pic>
            <p:nvPicPr>
              <p:cNvPr id="1045" name="Picture 4" descr="Documento de texto - Iconos gratis de interfaz">
                <a:extLst>
                  <a:ext uri="{FF2B5EF4-FFF2-40B4-BE49-F238E27FC236}">
                    <a16:creationId xmlns:a16="http://schemas.microsoft.com/office/drawing/2014/main" id="{67876333-7C17-FFEE-1B95-8E869E7F9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46" name="CuadroTexto 1045">
                <a:extLst>
                  <a:ext uri="{FF2B5EF4-FFF2-40B4-BE49-F238E27FC236}">
                    <a16:creationId xmlns:a16="http://schemas.microsoft.com/office/drawing/2014/main" id="{7DCF2EF0-6D51-68B0-69C4-A3967DC3C96F}"/>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1047" name="CuadroTexto 1046">
                <a:extLst>
                  <a:ext uri="{FF2B5EF4-FFF2-40B4-BE49-F238E27FC236}">
                    <a16:creationId xmlns:a16="http://schemas.microsoft.com/office/drawing/2014/main" id="{0C80DFE5-4177-6EB6-1AF1-F011B27A3C5C}"/>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1036" name="Grupo 1035">
              <a:extLst>
                <a:ext uri="{FF2B5EF4-FFF2-40B4-BE49-F238E27FC236}">
                  <a16:creationId xmlns:a16="http://schemas.microsoft.com/office/drawing/2014/main" id="{E5EC1850-CE91-3353-F349-5381C77678F1}"/>
                </a:ext>
              </a:extLst>
            </p:cNvPr>
            <p:cNvGrpSpPr/>
            <p:nvPr/>
          </p:nvGrpSpPr>
          <p:grpSpPr>
            <a:xfrm>
              <a:off x="5435297" y="4738895"/>
              <a:ext cx="6009644" cy="607673"/>
              <a:chOff x="5220144" y="1226231"/>
              <a:chExt cx="6009644" cy="607673"/>
            </a:xfrm>
          </p:grpSpPr>
          <p:pic>
            <p:nvPicPr>
              <p:cNvPr id="1042" name="Picture 4" descr="Documento de texto - Iconos gratis de interfaz">
                <a:extLst>
                  <a:ext uri="{FF2B5EF4-FFF2-40B4-BE49-F238E27FC236}">
                    <a16:creationId xmlns:a16="http://schemas.microsoft.com/office/drawing/2014/main" id="{D2CDFB8D-EC2B-665A-DB95-8D06057F4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43" name="CuadroTexto 1042">
                <a:extLst>
                  <a:ext uri="{FF2B5EF4-FFF2-40B4-BE49-F238E27FC236}">
                    <a16:creationId xmlns:a16="http://schemas.microsoft.com/office/drawing/2014/main" id="{28CC284C-587D-AC45-B025-9F71409E00BB}"/>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1044" name="CuadroTexto 1043">
                <a:extLst>
                  <a:ext uri="{FF2B5EF4-FFF2-40B4-BE49-F238E27FC236}">
                    <a16:creationId xmlns:a16="http://schemas.microsoft.com/office/drawing/2014/main" id="{ADE90F62-D00E-F1BB-B1AC-CD93E5D90F6E}"/>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1037" name="Grupo 1036">
              <a:extLst>
                <a:ext uri="{FF2B5EF4-FFF2-40B4-BE49-F238E27FC236}">
                  <a16:creationId xmlns:a16="http://schemas.microsoft.com/office/drawing/2014/main" id="{1D41D1C2-7922-1D9F-53E8-B6FC1403E6F3}"/>
                </a:ext>
              </a:extLst>
            </p:cNvPr>
            <p:cNvGrpSpPr/>
            <p:nvPr/>
          </p:nvGrpSpPr>
          <p:grpSpPr>
            <a:xfrm>
              <a:off x="5435296" y="5606505"/>
              <a:ext cx="6009645" cy="607673"/>
              <a:chOff x="5220143" y="2093841"/>
              <a:chExt cx="6009645" cy="607673"/>
            </a:xfrm>
          </p:grpSpPr>
          <p:pic>
            <p:nvPicPr>
              <p:cNvPr id="1039" name="Picture 4" descr="Documento de texto - Iconos gratis de interfaz">
                <a:extLst>
                  <a:ext uri="{FF2B5EF4-FFF2-40B4-BE49-F238E27FC236}">
                    <a16:creationId xmlns:a16="http://schemas.microsoft.com/office/drawing/2014/main" id="{E4E556FE-FEC8-5532-EA3F-3A18ED3F3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040" name="CuadroTexto 1039">
                <a:extLst>
                  <a:ext uri="{FF2B5EF4-FFF2-40B4-BE49-F238E27FC236}">
                    <a16:creationId xmlns:a16="http://schemas.microsoft.com/office/drawing/2014/main" id="{DBBE3E40-93B3-A6D5-2C8E-9C219232E4E1}"/>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1041" name="CuadroTexto 1040">
                <a:extLst>
                  <a:ext uri="{FF2B5EF4-FFF2-40B4-BE49-F238E27FC236}">
                    <a16:creationId xmlns:a16="http://schemas.microsoft.com/office/drawing/2014/main" id="{4C76434A-3A7A-7A62-35EC-E9593EC51176}"/>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1038" name="Conector recto de flecha 1037">
              <a:extLst>
                <a:ext uri="{FF2B5EF4-FFF2-40B4-BE49-F238E27FC236}">
                  <a16:creationId xmlns:a16="http://schemas.microsoft.com/office/drawing/2014/main" id="{73CD473F-F494-9E3D-DB59-3161AE275367}"/>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065" name="CuadroTexto 1064">
            <a:extLst>
              <a:ext uri="{FF2B5EF4-FFF2-40B4-BE49-F238E27FC236}">
                <a16:creationId xmlns:a16="http://schemas.microsoft.com/office/drawing/2014/main" id="{F2D6FDCF-FA2A-DF2F-AB2B-96A3DF6FEE2D}"/>
              </a:ext>
            </a:extLst>
          </p:cNvPr>
          <p:cNvSpPr txBox="1"/>
          <p:nvPr/>
        </p:nvSpPr>
        <p:spPr>
          <a:xfrm>
            <a:off x="838200" y="643185"/>
            <a:ext cx="10515600" cy="769441"/>
          </a:xfrm>
          <a:prstGeom prst="rect">
            <a:avLst/>
          </a:prstGeom>
          <a:noFill/>
        </p:spPr>
        <p:txBody>
          <a:bodyPr wrap="square" rtlCol="0">
            <a:spAutoFit/>
          </a:bodyPr>
          <a:lstStyle/>
          <a:p>
            <a:r>
              <a:rPr lang="es-ES" sz="4400" dirty="0">
                <a:latin typeface="LM Roman 10" panose="00000500000000000000" pitchFamily="50" charset="0"/>
              </a:rPr>
              <a:t>2. Preparación del </a:t>
            </a:r>
            <a:r>
              <a:rPr lang="es-ES" sz="4400" dirty="0" err="1">
                <a:latin typeface="LM Roman 10" panose="00000500000000000000" pitchFamily="50" charset="0"/>
              </a:rPr>
              <a:t>dataset</a:t>
            </a:r>
            <a:endParaRPr lang="es-ES" sz="4400" dirty="0">
              <a:latin typeface="LM Roman 10" panose="00000500000000000000" pitchFamily="50" charset="0"/>
            </a:endParaRPr>
          </a:p>
        </p:txBody>
      </p:sp>
      <p:sp>
        <p:nvSpPr>
          <p:cNvPr id="1066" name="Título 1">
            <a:extLst>
              <a:ext uri="{FF2B5EF4-FFF2-40B4-BE49-F238E27FC236}">
                <a16:creationId xmlns:a16="http://schemas.microsoft.com/office/drawing/2014/main" id="{F8D8A3B3-8E7D-EC79-470F-709E47DC9727}"/>
              </a:ext>
            </a:extLst>
          </p:cNvPr>
          <p:cNvSpPr>
            <a:spLocks noGrp="1"/>
          </p:cNvSpPr>
          <p:nvPr>
            <p:ph type="title"/>
          </p:nvPr>
        </p:nvSpPr>
        <p:spPr>
          <a:xfrm>
            <a:off x="838200" y="-1349587"/>
            <a:ext cx="3951514" cy="1325563"/>
          </a:xfrm>
        </p:spPr>
        <p:txBody>
          <a:bodyPr/>
          <a:lstStyle/>
          <a:p>
            <a:r>
              <a:rPr lang="es-ES" dirty="0">
                <a:latin typeface="LM Roman 10" panose="00000500000000000000" pitchFamily="50" charset="0"/>
              </a:rPr>
              <a:t>1. Introducción</a:t>
            </a:r>
          </a:p>
        </p:txBody>
      </p:sp>
      <p:grpSp>
        <p:nvGrpSpPr>
          <p:cNvPr id="3077" name="Grupo 3076">
            <a:extLst>
              <a:ext uri="{FF2B5EF4-FFF2-40B4-BE49-F238E27FC236}">
                <a16:creationId xmlns:a16="http://schemas.microsoft.com/office/drawing/2014/main" id="{A48D9764-2198-2B7C-63B3-D40157014EA2}"/>
              </a:ext>
            </a:extLst>
          </p:cNvPr>
          <p:cNvGrpSpPr/>
          <p:nvPr/>
        </p:nvGrpSpPr>
        <p:grpSpPr>
          <a:xfrm>
            <a:off x="18808689" y="3047603"/>
            <a:ext cx="3216734" cy="2526185"/>
            <a:chOff x="7760938" y="3047603"/>
            <a:chExt cx="3216734" cy="2526185"/>
          </a:xfrm>
        </p:grpSpPr>
        <p:sp useBgFill="1">
          <p:nvSpPr>
            <p:cNvPr id="3079" name="Rectángulo: esquinas redondeadas 3078">
              <a:extLst>
                <a:ext uri="{FF2B5EF4-FFF2-40B4-BE49-F238E27FC236}">
                  <a16:creationId xmlns:a16="http://schemas.microsoft.com/office/drawing/2014/main" id="{10CD7AE0-B381-FF0F-106A-A6E28108E12E}"/>
                </a:ext>
              </a:extLst>
            </p:cNvPr>
            <p:cNvSpPr/>
            <p:nvPr/>
          </p:nvSpPr>
          <p:spPr>
            <a:xfrm>
              <a:off x="9089287" y="304760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80" name="Picture 6" descr="Icono De Línea De Tabla De Datos Vector PNG ,dibujos Agregar, Datos, Base  De Datos PNG y Vector para Descargar Gratis | Pngtree">
              <a:extLst>
                <a:ext uri="{FF2B5EF4-FFF2-40B4-BE49-F238E27FC236}">
                  <a16:creationId xmlns:a16="http://schemas.microsoft.com/office/drawing/2014/main" id="{4050FC2A-5DB0-9CD6-A2E4-0F28BCDFBC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675" y="316123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3081" name="CuadroTexto 3080">
              <a:extLst>
                <a:ext uri="{FF2B5EF4-FFF2-40B4-BE49-F238E27FC236}">
                  <a16:creationId xmlns:a16="http://schemas.microsoft.com/office/drawing/2014/main" id="{975B558A-4311-4F0C-EA40-0E3471827F21}"/>
                </a:ext>
              </a:extLst>
            </p:cNvPr>
            <p:cNvSpPr txBox="1"/>
            <p:nvPr/>
          </p:nvSpPr>
          <p:spPr>
            <a:xfrm>
              <a:off x="8311569" y="520445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3082" name="Conector recto de flecha 3081">
              <a:extLst>
                <a:ext uri="{FF2B5EF4-FFF2-40B4-BE49-F238E27FC236}">
                  <a16:creationId xmlns:a16="http://schemas.microsoft.com/office/drawing/2014/main" id="{9D29D54D-4294-51D1-F792-68DD79C327B9}"/>
                </a:ext>
              </a:extLst>
            </p:cNvPr>
            <p:cNvCxnSpPr>
              <a:cxnSpLocks/>
            </p:cNvCxnSpPr>
            <p:nvPr/>
          </p:nvCxnSpPr>
          <p:spPr>
            <a:xfrm>
              <a:off x="7760938" y="361611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083" name="Grupo 3082">
            <a:extLst>
              <a:ext uri="{FF2B5EF4-FFF2-40B4-BE49-F238E27FC236}">
                <a16:creationId xmlns:a16="http://schemas.microsoft.com/office/drawing/2014/main" id="{A67C652F-7E14-7C47-1150-59301491A0C9}"/>
              </a:ext>
            </a:extLst>
          </p:cNvPr>
          <p:cNvGrpSpPr/>
          <p:nvPr/>
        </p:nvGrpSpPr>
        <p:grpSpPr>
          <a:xfrm>
            <a:off x="16343979" y="2014362"/>
            <a:ext cx="2023008" cy="3215586"/>
            <a:chOff x="5296228" y="2014362"/>
            <a:chExt cx="2023008" cy="3215586"/>
          </a:xfrm>
        </p:grpSpPr>
        <p:grpSp>
          <p:nvGrpSpPr>
            <p:cNvPr id="3084" name="Grupo 3083">
              <a:extLst>
                <a:ext uri="{FF2B5EF4-FFF2-40B4-BE49-F238E27FC236}">
                  <a16:creationId xmlns:a16="http://schemas.microsoft.com/office/drawing/2014/main" id="{6D59244C-1284-E854-400A-A6092FEA2880}"/>
                </a:ext>
              </a:extLst>
            </p:cNvPr>
            <p:cNvGrpSpPr/>
            <p:nvPr/>
          </p:nvGrpSpPr>
          <p:grpSpPr>
            <a:xfrm>
              <a:off x="5384340" y="2014362"/>
              <a:ext cx="1846785" cy="2418823"/>
              <a:chOff x="5384340" y="2014362"/>
              <a:chExt cx="1846785" cy="2418823"/>
            </a:xfrm>
          </p:grpSpPr>
          <p:pic>
            <p:nvPicPr>
              <p:cNvPr id="3086" name="Picture 2" descr="Iconos, Logos, Símbolos de Suma - Descarga Gratuita PNG, SVG">
                <a:extLst>
                  <a:ext uri="{FF2B5EF4-FFF2-40B4-BE49-F238E27FC236}">
                    <a16:creationId xmlns:a16="http://schemas.microsoft.com/office/drawing/2014/main" id="{CACCA77F-602F-1FAB-C89C-70FF64C3BF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9291" y="273630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3087" name="CuadroTexto 3086">
                <a:extLst>
                  <a:ext uri="{FF2B5EF4-FFF2-40B4-BE49-F238E27FC236}">
                    <a16:creationId xmlns:a16="http://schemas.microsoft.com/office/drawing/2014/main" id="{2E880148-0863-5316-CBF7-169E631F96C9}"/>
                  </a:ext>
                </a:extLst>
              </p:cNvPr>
              <p:cNvSpPr txBox="1"/>
              <p:nvPr/>
            </p:nvSpPr>
            <p:spPr>
              <a:xfrm>
                <a:off x="5384340" y="201436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grpSp>
        <p:pic>
          <p:nvPicPr>
            <p:cNvPr id="3085" name="Picture 4" descr="Instalar la librería de Python “GeoPandas” para trabajar con IDEs">
              <a:extLst>
                <a:ext uri="{FF2B5EF4-FFF2-40B4-BE49-F238E27FC236}">
                  <a16:creationId xmlns:a16="http://schemas.microsoft.com/office/drawing/2014/main" id="{01E72ECF-828D-99CA-0A99-B1C370911F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88" name="Grupo 3087">
            <a:extLst>
              <a:ext uri="{FF2B5EF4-FFF2-40B4-BE49-F238E27FC236}">
                <a16:creationId xmlns:a16="http://schemas.microsoft.com/office/drawing/2014/main" id="{AA75C7CD-D96C-C82A-6D47-0AC3A960D527}"/>
              </a:ext>
            </a:extLst>
          </p:cNvPr>
          <p:cNvGrpSpPr/>
          <p:nvPr/>
        </p:nvGrpSpPr>
        <p:grpSpPr>
          <a:xfrm>
            <a:off x="-4260323" y="2467792"/>
            <a:ext cx="3668233" cy="3105996"/>
            <a:chOff x="1506159" y="2467792"/>
            <a:chExt cx="3668233" cy="3105996"/>
          </a:xfrm>
        </p:grpSpPr>
        <p:grpSp>
          <p:nvGrpSpPr>
            <p:cNvPr id="3089" name="Grupo 3088">
              <a:extLst>
                <a:ext uri="{FF2B5EF4-FFF2-40B4-BE49-F238E27FC236}">
                  <a16:creationId xmlns:a16="http://schemas.microsoft.com/office/drawing/2014/main" id="{E6EDB7E8-409A-75B6-F195-D4607DB07A7A}"/>
                </a:ext>
              </a:extLst>
            </p:cNvPr>
            <p:cNvGrpSpPr/>
            <p:nvPr/>
          </p:nvGrpSpPr>
          <p:grpSpPr>
            <a:xfrm>
              <a:off x="1506159" y="2467792"/>
              <a:ext cx="2822093" cy="2407815"/>
              <a:chOff x="1712542" y="2453067"/>
              <a:chExt cx="2822093" cy="2407815"/>
            </a:xfrm>
          </p:grpSpPr>
          <p:grpSp>
            <p:nvGrpSpPr>
              <p:cNvPr id="3092" name="Grupo 3091">
                <a:extLst>
                  <a:ext uri="{FF2B5EF4-FFF2-40B4-BE49-F238E27FC236}">
                    <a16:creationId xmlns:a16="http://schemas.microsoft.com/office/drawing/2014/main" id="{2629BB3B-0236-4859-478E-A9A0B6518A19}"/>
                  </a:ext>
                </a:extLst>
              </p:cNvPr>
              <p:cNvGrpSpPr/>
              <p:nvPr/>
            </p:nvGrpSpPr>
            <p:grpSpPr>
              <a:xfrm>
                <a:off x="3418783" y="3743931"/>
                <a:ext cx="1115852" cy="1116951"/>
                <a:chOff x="1162519" y="1988097"/>
                <a:chExt cx="1272768" cy="1274021"/>
              </a:xfrm>
            </p:grpSpPr>
            <p:sp useBgFill="1">
              <p:nvSpPr>
                <p:cNvPr id="3099" name="Rectángulo: esquinas redondeadas 3098">
                  <a:extLst>
                    <a:ext uri="{FF2B5EF4-FFF2-40B4-BE49-F238E27FC236}">
                      <a16:creationId xmlns:a16="http://schemas.microsoft.com/office/drawing/2014/main" id="{4B6CA2D3-5065-7828-5BE3-7ADFC02CC27F}"/>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100" name="Picture 6" descr="Icono De Línea De Tabla De Datos Vector PNG ,dibujos Agregar, Datos, Base  De Datos PNG y Vector para Descargar Gratis | Pngtree">
                  <a:extLst>
                    <a:ext uri="{FF2B5EF4-FFF2-40B4-BE49-F238E27FC236}">
                      <a16:creationId xmlns:a16="http://schemas.microsoft.com/office/drawing/2014/main" id="{FAF901C4-65A9-C87A-24B9-0AFDE6153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 name="Grupo 3092">
                <a:extLst>
                  <a:ext uri="{FF2B5EF4-FFF2-40B4-BE49-F238E27FC236}">
                    <a16:creationId xmlns:a16="http://schemas.microsoft.com/office/drawing/2014/main" id="{8AAB5BAF-EF9F-5AF7-407E-414A60605362}"/>
                  </a:ext>
                </a:extLst>
              </p:cNvPr>
              <p:cNvGrpSpPr/>
              <p:nvPr/>
            </p:nvGrpSpPr>
            <p:grpSpPr>
              <a:xfrm>
                <a:off x="2616710" y="3045750"/>
                <a:ext cx="1115852" cy="1116951"/>
                <a:chOff x="1162519" y="1988097"/>
                <a:chExt cx="1272768" cy="1274021"/>
              </a:xfrm>
            </p:grpSpPr>
            <p:sp useBgFill="1">
              <p:nvSpPr>
                <p:cNvPr id="3097" name="Rectángulo: esquinas redondeadas 3096">
                  <a:extLst>
                    <a:ext uri="{FF2B5EF4-FFF2-40B4-BE49-F238E27FC236}">
                      <a16:creationId xmlns:a16="http://schemas.microsoft.com/office/drawing/2014/main" id="{E54392AC-F1A4-F1F6-8992-85F884F13985}"/>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98" name="Picture 6" descr="Icono De Línea De Tabla De Datos Vector PNG ,dibujos Agregar, Datos, Base  De Datos PNG y Vector para Descargar Gratis | Pngtree">
                  <a:extLst>
                    <a:ext uri="{FF2B5EF4-FFF2-40B4-BE49-F238E27FC236}">
                      <a16:creationId xmlns:a16="http://schemas.microsoft.com/office/drawing/2014/main" id="{E7511A0A-FFBA-3D41-6E2B-5C931B8E1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4" name="Grupo 3093">
                <a:extLst>
                  <a:ext uri="{FF2B5EF4-FFF2-40B4-BE49-F238E27FC236}">
                    <a16:creationId xmlns:a16="http://schemas.microsoft.com/office/drawing/2014/main" id="{6BD2DE26-959E-3BDC-91AB-7B345B452500}"/>
                  </a:ext>
                </a:extLst>
              </p:cNvPr>
              <p:cNvGrpSpPr/>
              <p:nvPr/>
            </p:nvGrpSpPr>
            <p:grpSpPr>
              <a:xfrm>
                <a:off x="1712542" y="2453067"/>
                <a:ext cx="1115852" cy="1116951"/>
                <a:chOff x="1162519" y="1988097"/>
                <a:chExt cx="1272768" cy="1274021"/>
              </a:xfrm>
            </p:grpSpPr>
            <p:sp useBgFill="1">
              <p:nvSpPr>
                <p:cNvPr id="3095" name="Rectángulo: esquinas redondeadas 3094">
                  <a:extLst>
                    <a:ext uri="{FF2B5EF4-FFF2-40B4-BE49-F238E27FC236}">
                      <a16:creationId xmlns:a16="http://schemas.microsoft.com/office/drawing/2014/main" id="{D005E400-E0F2-D918-389F-216B791E6B77}"/>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96" name="Picture 6" descr="Icono De Línea De Tabla De Datos Vector PNG ,dibujos Agregar, Datos, Base  De Datos PNG y Vector para Descargar Gratis | Pngtree">
                  <a:extLst>
                    <a:ext uri="{FF2B5EF4-FFF2-40B4-BE49-F238E27FC236}">
                      <a16:creationId xmlns:a16="http://schemas.microsoft.com/office/drawing/2014/main" id="{883CCA97-ECB0-98AC-A5AE-F2E31AB240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090" name="CuadroTexto 3089">
              <a:extLst>
                <a:ext uri="{FF2B5EF4-FFF2-40B4-BE49-F238E27FC236}">
                  <a16:creationId xmlns:a16="http://schemas.microsoft.com/office/drawing/2014/main" id="{0AE3D271-6263-5009-F253-091CB3C16FD0}"/>
                </a:ext>
              </a:extLst>
            </p:cNvPr>
            <p:cNvSpPr txBox="1"/>
            <p:nvPr/>
          </p:nvSpPr>
          <p:spPr>
            <a:xfrm>
              <a:off x="2011047" y="5204456"/>
              <a:ext cx="1909227" cy="369332"/>
            </a:xfrm>
            <a:prstGeom prst="rect">
              <a:avLst/>
            </a:prstGeom>
            <a:noFill/>
          </p:spPr>
          <p:txBody>
            <a:bodyPr wrap="square" rtlCol="0">
              <a:spAutoFit/>
            </a:bodyPr>
            <a:lstStyle/>
            <a:p>
              <a:pPr algn="ctr"/>
              <a:r>
                <a:rPr lang="es-ES" i="1" dirty="0" err="1"/>
                <a:t>Dataframes</a:t>
              </a:r>
              <a:r>
                <a:rPr lang="es-ES" i="1" dirty="0"/>
                <a:t> {año}</a:t>
              </a:r>
            </a:p>
          </p:txBody>
        </p:sp>
        <p:cxnSp>
          <p:nvCxnSpPr>
            <p:cNvPr id="3091" name="Conector recto de flecha 3090">
              <a:extLst>
                <a:ext uri="{FF2B5EF4-FFF2-40B4-BE49-F238E27FC236}">
                  <a16:creationId xmlns:a16="http://schemas.microsoft.com/office/drawing/2014/main" id="{B4A31FB6-F48D-9906-4EE1-BBABEB7E0683}"/>
                </a:ext>
              </a:extLst>
            </p:cNvPr>
            <p:cNvCxnSpPr>
              <a:cxnSpLocks/>
            </p:cNvCxnSpPr>
            <p:nvPr/>
          </p:nvCxnSpPr>
          <p:spPr>
            <a:xfrm>
              <a:off x="4703413" y="361047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06611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A939-70E4-4987-EB3A-85255BE57EC0}"/>
            </a:ext>
          </a:extLst>
        </p:cNvPr>
        <p:cNvGrpSpPr/>
        <p:nvPr/>
      </p:nvGrpSpPr>
      <p:grpSpPr>
        <a:xfrm>
          <a:off x="0" y="0"/>
          <a:ext cx="0" cy="0"/>
          <a:chOff x="0" y="0"/>
          <a:chExt cx="0" cy="0"/>
        </a:xfrm>
      </p:grpSpPr>
      <p:grpSp>
        <p:nvGrpSpPr>
          <p:cNvPr id="8" name="Grupo 7">
            <a:extLst>
              <a:ext uri="{FF2B5EF4-FFF2-40B4-BE49-F238E27FC236}">
                <a16:creationId xmlns:a16="http://schemas.microsoft.com/office/drawing/2014/main" id="{8FF3A85C-8370-1A19-6A4C-0D1D1BCA3FBC}"/>
              </a:ext>
            </a:extLst>
          </p:cNvPr>
          <p:cNvGrpSpPr/>
          <p:nvPr/>
        </p:nvGrpSpPr>
        <p:grpSpPr>
          <a:xfrm>
            <a:off x="1506159" y="2467792"/>
            <a:ext cx="3668233" cy="3105996"/>
            <a:chOff x="1506159" y="2467792"/>
            <a:chExt cx="3668233" cy="3105996"/>
          </a:xfrm>
        </p:grpSpPr>
        <p:grpSp>
          <p:nvGrpSpPr>
            <p:cNvPr id="35" name="Grupo 34">
              <a:extLst>
                <a:ext uri="{FF2B5EF4-FFF2-40B4-BE49-F238E27FC236}">
                  <a16:creationId xmlns:a16="http://schemas.microsoft.com/office/drawing/2014/main" id="{FB6C8B0F-A62A-0C88-CBBD-CDE0505DC1E7}"/>
                </a:ext>
              </a:extLst>
            </p:cNvPr>
            <p:cNvGrpSpPr/>
            <p:nvPr/>
          </p:nvGrpSpPr>
          <p:grpSpPr>
            <a:xfrm>
              <a:off x="1506159" y="2467792"/>
              <a:ext cx="2822093" cy="2407815"/>
              <a:chOff x="1712542" y="2453067"/>
              <a:chExt cx="2822093" cy="2407815"/>
            </a:xfrm>
          </p:grpSpPr>
          <p:grpSp>
            <p:nvGrpSpPr>
              <p:cNvPr id="22" name="Grupo 21">
                <a:extLst>
                  <a:ext uri="{FF2B5EF4-FFF2-40B4-BE49-F238E27FC236}">
                    <a16:creationId xmlns:a16="http://schemas.microsoft.com/office/drawing/2014/main" id="{0B91BA31-650F-D3A7-5EC7-F162E9BD3F4D}"/>
                  </a:ext>
                </a:extLst>
              </p:cNvPr>
              <p:cNvGrpSpPr/>
              <p:nvPr/>
            </p:nvGrpSpPr>
            <p:grpSpPr>
              <a:xfrm>
                <a:off x="3418783" y="3743931"/>
                <a:ext cx="1115852" cy="1116951"/>
                <a:chOff x="1162519" y="1988097"/>
                <a:chExt cx="1272768" cy="1274021"/>
              </a:xfrm>
            </p:grpSpPr>
            <p:sp useBgFill="1">
              <p:nvSpPr>
                <p:cNvPr id="24" name="Rectángulo: esquinas redondeadas 23">
                  <a:extLst>
                    <a:ext uri="{FF2B5EF4-FFF2-40B4-BE49-F238E27FC236}">
                      <a16:creationId xmlns:a16="http://schemas.microsoft.com/office/drawing/2014/main" id="{A3B8AB3A-0232-BC56-9E42-EC5748E85963}"/>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2" name="Picture 6" descr="Icono De Línea De Tabla De Datos Vector PNG ,dibujos Agregar, Datos, Base  De Datos PNG y Vector para Descargar Gratis | Pngtree">
                  <a:extLst>
                    <a:ext uri="{FF2B5EF4-FFF2-40B4-BE49-F238E27FC236}">
                      <a16:creationId xmlns:a16="http://schemas.microsoft.com/office/drawing/2014/main" id="{5414F0BB-8EF2-C7ED-03D5-F63356C3F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o 12">
                <a:extLst>
                  <a:ext uri="{FF2B5EF4-FFF2-40B4-BE49-F238E27FC236}">
                    <a16:creationId xmlns:a16="http://schemas.microsoft.com/office/drawing/2014/main" id="{47C23249-8AC3-C864-6F4A-766BCD63CD8D}"/>
                  </a:ext>
                </a:extLst>
              </p:cNvPr>
              <p:cNvGrpSpPr/>
              <p:nvPr/>
            </p:nvGrpSpPr>
            <p:grpSpPr>
              <a:xfrm>
                <a:off x="2616710" y="3045750"/>
                <a:ext cx="1115852" cy="1116951"/>
                <a:chOff x="1162519" y="1988097"/>
                <a:chExt cx="1272768" cy="1274021"/>
              </a:xfrm>
            </p:grpSpPr>
            <p:sp useBgFill="1">
              <p:nvSpPr>
                <p:cNvPr id="3" name="Rectángulo: esquinas redondeadas 2">
                  <a:extLst>
                    <a:ext uri="{FF2B5EF4-FFF2-40B4-BE49-F238E27FC236}">
                      <a16:creationId xmlns:a16="http://schemas.microsoft.com/office/drawing/2014/main" id="{D62F8AB0-DC4A-2F67-934E-D4D3AE02A816}"/>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Picture 6" descr="Icono De Línea De Tabla De Datos Vector PNG ,dibujos Agregar, Datos, Base  De Datos PNG y Vector para Descargar Gratis | Pngtree">
                  <a:extLst>
                    <a:ext uri="{FF2B5EF4-FFF2-40B4-BE49-F238E27FC236}">
                      <a16:creationId xmlns:a16="http://schemas.microsoft.com/office/drawing/2014/main" id="{9C53B772-0F0D-D02F-3A9C-44A0D633E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o 13">
                <a:extLst>
                  <a:ext uri="{FF2B5EF4-FFF2-40B4-BE49-F238E27FC236}">
                    <a16:creationId xmlns:a16="http://schemas.microsoft.com/office/drawing/2014/main" id="{2EEFFE01-9391-C6C2-84E0-8AA3336FB346}"/>
                  </a:ext>
                </a:extLst>
              </p:cNvPr>
              <p:cNvGrpSpPr/>
              <p:nvPr/>
            </p:nvGrpSpPr>
            <p:grpSpPr>
              <a:xfrm>
                <a:off x="1712542" y="2453067"/>
                <a:ext cx="1115852" cy="1116951"/>
                <a:chOff x="1162519" y="1988097"/>
                <a:chExt cx="1272768" cy="1274021"/>
              </a:xfrm>
            </p:grpSpPr>
            <p:sp useBgFill="1">
              <p:nvSpPr>
                <p:cNvPr id="15" name="Rectángulo: esquinas redondeadas 14">
                  <a:extLst>
                    <a:ext uri="{FF2B5EF4-FFF2-40B4-BE49-F238E27FC236}">
                      <a16:creationId xmlns:a16="http://schemas.microsoft.com/office/drawing/2014/main" id="{303013AD-68D3-10E7-5E48-C8DCFEE5DAD5}"/>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1" name="Picture 6" descr="Icono De Línea De Tabla De Datos Vector PNG ,dibujos Agregar, Datos, Base  De Datos PNG y Vector para Descargar Gratis | Pngtree">
                  <a:extLst>
                    <a:ext uri="{FF2B5EF4-FFF2-40B4-BE49-F238E27FC236}">
                      <a16:creationId xmlns:a16="http://schemas.microsoft.com/office/drawing/2014/main" id="{DD1CA34F-E05B-DC97-9519-47A87CBC0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6" name="CuadroTexto 35">
              <a:extLst>
                <a:ext uri="{FF2B5EF4-FFF2-40B4-BE49-F238E27FC236}">
                  <a16:creationId xmlns:a16="http://schemas.microsoft.com/office/drawing/2014/main" id="{1E39A9A9-BBC5-3FE7-1C8B-D55978767329}"/>
                </a:ext>
              </a:extLst>
            </p:cNvPr>
            <p:cNvSpPr txBox="1"/>
            <p:nvPr/>
          </p:nvSpPr>
          <p:spPr>
            <a:xfrm>
              <a:off x="2011047" y="5204456"/>
              <a:ext cx="1909227" cy="369332"/>
            </a:xfrm>
            <a:prstGeom prst="rect">
              <a:avLst/>
            </a:prstGeom>
            <a:noFill/>
          </p:spPr>
          <p:txBody>
            <a:bodyPr wrap="square" rtlCol="0">
              <a:spAutoFit/>
            </a:bodyPr>
            <a:lstStyle/>
            <a:p>
              <a:pPr algn="ctr"/>
              <a:r>
                <a:rPr lang="es-ES" i="1" dirty="0" err="1"/>
                <a:t>Dataframes</a:t>
              </a:r>
              <a:r>
                <a:rPr lang="es-ES" i="1" dirty="0"/>
                <a:t> {año}</a:t>
              </a:r>
            </a:p>
          </p:txBody>
        </p:sp>
        <p:cxnSp>
          <p:nvCxnSpPr>
            <p:cNvPr id="38" name="Conector recto de flecha 37">
              <a:extLst>
                <a:ext uri="{FF2B5EF4-FFF2-40B4-BE49-F238E27FC236}">
                  <a16:creationId xmlns:a16="http://schemas.microsoft.com/office/drawing/2014/main" id="{ED11C1BE-D3AC-4448-00CB-F997FAA36022}"/>
                </a:ext>
              </a:extLst>
            </p:cNvPr>
            <p:cNvCxnSpPr>
              <a:cxnSpLocks/>
            </p:cNvCxnSpPr>
            <p:nvPr/>
          </p:nvCxnSpPr>
          <p:spPr>
            <a:xfrm>
              <a:off x="4703413" y="361047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0" name="Grupo 9">
            <a:extLst>
              <a:ext uri="{FF2B5EF4-FFF2-40B4-BE49-F238E27FC236}">
                <a16:creationId xmlns:a16="http://schemas.microsoft.com/office/drawing/2014/main" id="{71BE1898-6366-E099-A7D3-8BFE017AAEDE}"/>
              </a:ext>
            </a:extLst>
          </p:cNvPr>
          <p:cNvGrpSpPr/>
          <p:nvPr/>
        </p:nvGrpSpPr>
        <p:grpSpPr>
          <a:xfrm>
            <a:off x="7760938" y="3047603"/>
            <a:ext cx="3216734" cy="2526185"/>
            <a:chOff x="7760938" y="3047603"/>
            <a:chExt cx="3216734" cy="2526185"/>
          </a:xfrm>
        </p:grpSpPr>
        <p:sp useBgFill="1">
          <p:nvSpPr>
            <p:cNvPr id="39" name="Rectángulo: esquinas redondeadas 38">
              <a:extLst>
                <a:ext uri="{FF2B5EF4-FFF2-40B4-BE49-F238E27FC236}">
                  <a16:creationId xmlns:a16="http://schemas.microsoft.com/office/drawing/2014/main" id="{61226410-A9EC-C542-4CF9-8674269B0A0B}"/>
                </a:ext>
              </a:extLst>
            </p:cNvPr>
            <p:cNvSpPr/>
            <p:nvPr/>
          </p:nvSpPr>
          <p:spPr>
            <a:xfrm>
              <a:off x="9089287" y="304760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0" name="Picture 6" descr="Icono De Línea De Tabla De Datos Vector PNG ,dibujos Agregar, Datos, Base  De Datos PNG y Vector para Descargar Gratis | Pngtree">
              <a:extLst>
                <a:ext uri="{FF2B5EF4-FFF2-40B4-BE49-F238E27FC236}">
                  <a16:creationId xmlns:a16="http://schemas.microsoft.com/office/drawing/2014/main" id="{5274EFE0-D848-86B3-0BA7-454BE080C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675" y="316123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F3357333-6F19-1DCB-105C-C6F9392E919F}"/>
                </a:ext>
              </a:extLst>
            </p:cNvPr>
            <p:cNvSpPr txBox="1"/>
            <p:nvPr/>
          </p:nvSpPr>
          <p:spPr>
            <a:xfrm>
              <a:off x="8311569" y="520445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43" name="Conector recto de flecha 42">
              <a:extLst>
                <a:ext uri="{FF2B5EF4-FFF2-40B4-BE49-F238E27FC236}">
                  <a16:creationId xmlns:a16="http://schemas.microsoft.com/office/drawing/2014/main" id="{D1FF1A9B-16DA-020D-B7CB-DB51AE5BAB7C}"/>
                </a:ext>
              </a:extLst>
            </p:cNvPr>
            <p:cNvCxnSpPr>
              <a:cxnSpLocks/>
            </p:cNvCxnSpPr>
            <p:nvPr/>
          </p:nvCxnSpPr>
          <p:spPr>
            <a:xfrm>
              <a:off x="7760938" y="361611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2" name="Grupo 11">
            <a:extLst>
              <a:ext uri="{FF2B5EF4-FFF2-40B4-BE49-F238E27FC236}">
                <a16:creationId xmlns:a16="http://schemas.microsoft.com/office/drawing/2014/main" id="{E85B5242-9DF2-CE44-4806-0269B3EAEDE6}"/>
              </a:ext>
            </a:extLst>
          </p:cNvPr>
          <p:cNvGrpSpPr/>
          <p:nvPr/>
        </p:nvGrpSpPr>
        <p:grpSpPr>
          <a:xfrm>
            <a:off x="5296228" y="2014362"/>
            <a:ext cx="2023008" cy="3215586"/>
            <a:chOff x="5296228" y="2014362"/>
            <a:chExt cx="2023008" cy="3215586"/>
          </a:xfrm>
        </p:grpSpPr>
        <p:grpSp>
          <p:nvGrpSpPr>
            <p:cNvPr id="11" name="Grupo 10">
              <a:extLst>
                <a:ext uri="{FF2B5EF4-FFF2-40B4-BE49-F238E27FC236}">
                  <a16:creationId xmlns:a16="http://schemas.microsoft.com/office/drawing/2014/main" id="{7C017379-37B7-A576-F4E2-4AD9057E8CBC}"/>
                </a:ext>
              </a:extLst>
            </p:cNvPr>
            <p:cNvGrpSpPr/>
            <p:nvPr/>
          </p:nvGrpSpPr>
          <p:grpSpPr>
            <a:xfrm>
              <a:off x="5384340" y="2014362"/>
              <a:ext cx="1846785" cy="2418823"/>
              <a:chOff x="5384340" y="2014362"/>
              <a:chExt cx="1846785" cy="2418823"/>
            </a:xfrm>
          </p:grpSpPr>
          <p:pic>
            <p:nvPicPr>
              <p:cNvPr id="4098" name="Picture 2" descr="Iconos, Logos, Símbolos de Suma - Descarga Gratuita PNG, SVG">
                <a:extLst>
                  <a:ext uri="{FF2B5EF4-FFF2-40B4-BE49-F238E27FC236}">
                    <a16:creationId xmlns:a16="http://schemas.microsoft.com/office/drawing/2014/main" id="{E010FF56-ACB5-9843-AF5F-494815D75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291" y="273630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extLst>
                  <a:ext uri="{FF2B5EF4-FFF2-40B4-BE49-F238E27FC236}">
                    <a16:creationId xmlns:a16="http://schemas.microsoft.com/office/drawing/2014/main" id="{63A07F00-9A0E-AE3C-3A60-06BAD6D9E2B1}"/>
                  </a:ext>
                </a:extLst>
              </p:cNvPr>
              <p:cNvSpPr txBox="1"/>
              <p:nvPr/>
            </p:nvSpPr>
            <p:spPr>
              <a:xfrm>
                <a:off x="5384340" y="201436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grpSp>
        <p:pic>
          <p:nvPicPr>
            <p:cNvPr id="2052" name="Picture 4" descr="Instalar la librería de Python “GeoPandas” para trabajar con IDEs">
              <a:extLst>
                <a:ext uri="{FF2B5EF4-FFF2-40B4-BE49-F238E27FC236}">
                  <a16:creationId xmlns:a16="http://schemas.microsoft.com/office/drawing/2014/main" id="{E1A858BD-2A55-73E0-A4B7-4187C3739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CuadroTexto 6">
            <a:extLst>
              <a:ext uri="{FF2B5EF4-FFF2-40B4-BE49-F238E27FC236}">
                <a16:creationId xmlns:a16="http://schemas.microsoft.com/office/drawing/2014/main" id="{1AC61AE9-C25F-9F30-67A7-AF72735FCFAB}"/>
              </a:ext>
            </a:extLst>
          </p:cNvPr>
          <p:cNvSpPr txBox="1"/>
          <p:nvPr/>
        </p:nvSpPr>
        <p:spPr>
          <a:xfrm>
            <a:off x="838200" y="643185"/>
            <a:ext cx="10515600" cy="769441"/>
          </a:xfrm>
          <a:prstGeom prst="rect">
            <a:avLst/>
          </a:prstGeom>
          <a:noFill/>
        </p:spPr>
        <p:txBody>
          <a:bodyPr wrap="square" rtlCol="0">
            <a:spAutoFit/>
          </a:bodyPr>
          <a:lstStyle/>
          <a:p>
            <a:r>
              <a:rPr lang="es-ES" sz="4400" dirty="0">
                <a:latin typeface="LM Roman 10" panose="00000500000000000000" pitchFamily="50" charset="0"/>
              </a:rPr>
              <a:t>2. Preparación del </a:t>
            </a:r>
            <a:r>
              <a:rPr lang="es-ES" sz="4400" dirty="0" err="1">
                <a:latin typeface="LM Roman 10" panose="00000500000000000000" pitchFamily="50" charset="0"/>
              </a:rPr>
              <a:t>dataset</a:t>
            </a:r>
            <a:endParaRPr lang="es-ES" sz="4400" dirty="0">
              <a:latin typeface="LM Roman 10" panose="00000500000000000000" pitchFamily="50" charset="0"/>
            </a:endParaRPr>
          </a:p>
        </p:txBody>
      </p:sp>
      <p:grpSp>
        <p:nvGrpSpPr>
          <p:cNvPr id="16" name="Grupo 15">
            <a:extLst>
              <a:ext uri="{FF2B5EF4-FFF2-40B4-BE49-F238E27FC236}">
                <a16:creationId xmlns:a16="http://schemas.microsoft.com/office/drawing/2014/main" id="{837D80FD-1907-AA11-384B-5F5E4370F586}"/>
              </a:ext>
            </a:extLst>
          </p:cNvPr>
          <p:cNvGrpSpPr/>
          <p:nvPr/>
        </p:nvGrpSpPr>
        <p:grpSpPr>
          <a:xfrm>
            <a:off x="1145521" y="9286699"/>
            <a:ext cx="9900958" cy="2056827"/>
            <a:chOff x="1145521" y="2766119"/>
            <a:chExt cx="9900958" cy="2056827"/>
          </a:xfrm>
        </p:grpSpPr>
        <p:grpSp>
          <p:nvGrpSpPr>
            <p:cNvPr id="17" name="Grupo 16">
              <a:extLst>
                <a:ext uri="{FF2B5EF4-FFF2-40B4-BE49-F238E27FC236}">
                  <a16:creationId xmlns:a16="http://schemas.microsoft.com/office/drawing/2014/main" id="{2096896D-794C-93F4-70B3-C5632BA38F86}"/>
                </a:ext>
              </a:extLst>
            </p:cNvPr>
            <p:cNvGrpSpPr/>
            <p:nvPr/>
          </p:nvGrpSpPr>
          <p:grpSpPr>
            <a:xfrm>
              <a:off x="1145521" y="2766119"/>
              <a:ext cx="9900958" cy="2056827"/>
              <a:chOff x="1406257" y="3054675"/>
              <a:chExt cx="9900958" cy="2056827"/>
            </a:xfrm>
          </p:grpSpPr>
          <p:sp useBgFill="1">
            <p:nvSpPr>
              <p:cNvPr id="19" name="Rectángulo: esquinas redondeadas 18">
                <a:extLst>
                  <a:ext uri="{FF2B5EF4-FFF2-40B4-BE49-F238E27FC236}">
                    <a16:creationId xmlns:a16="http://schemas.microsoft.com/office/drawing/2014/main" id="{CA2253AC-A2B2-FE19-92B3-022047A6D1CA}"/>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20" name="Rectángulo: esquinas redondeadas 19">
                <a:extLst>
                  <a:ext uri="{FF2B5EF4-FFF2-40B4-BE49-F238E27FC236}">
                    <a16:creationId xmlns:a16="http://schemas.microsoft.com/office/drawing/2014/main" id="{774C0943-034B-868A-33D6-71634C8C7415}"/>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3" name="Picture 2" descr="Python Data Wrangling and Manipulation with Pandas: Parts 1-2 | D-Lab">
                <a:extLst>
                  <a:ext uri="{FF2B5EF4-FFF2-40B4-BE49-F238E27FC236}">
                    <a16:creationId xmlns:a16="http://schemas.microsoft.com/office/drawing/2014/main" id="{E7764E2D-939E-5BB8-7C20-23AA02621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a:extLst>
                  <a:ext uri="{FF2B5EF4-FFF2-40B4-BE49-F238E27FC236}">
                    <a16:creationId xmlns:a16="http://schemas.microsoft.com/office/drawing/2014/main" id="{C24CE060-1488-DC15-C285-2464E1A6F2D0}"/>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26" name="Rectángulo: esquinas redondeadas 25">
                <a:extLst>
                  <a:ext uri="{FF2B5EF4-FFF2-40B4-BE49-F238E27FC236}">
                    <a16:creationId xmlns:a16="http://schemas.microsoft.com/office/drawing/2014/main" id="{C63085BB-D98C-6E73-CEB1-75BC264F88E5}"/>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27" name="Picture 4" descr="Documento de texto - Iconos gratis de interfaz">
                <a:extLst>
                  <a:ext uri="{FF2B5EF4-FFF2-40B4-BE49-F238E27FC236}">
                    <a16:creationId xmlns:a16="http://schemas.microsoft.com/office/drawing/2014/main" id="{A1B771BD-3971-A839-CBCF-9EBD566895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28" name="Rectángulo: esquinas redondeadas 27">
                <a:extLst>
                  <a:ext uri="{FF2B5EF4-FFF2-40B4-BE49-F238E27FC236}">
                    <a16:creationId xmlns:a16="http://schemas.microsoft.com/office/drawing/2014/main" id="{201C9843-D799-D801-6B4A-4C3E443EABBD}"/>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CuadroTexto 28">
                <a:extLst>
                  <a:ext uri="{FF2B5EF4-FFF2-40B4-BE49-F238E27FC236}">
                    <a16:creationId xmlns:a16="http://schemas.microsoft.com/office/drawing/2014/main" id="{B23340EF-A95C-6642-E1C4-030813FE396C}"/>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30" name="Rectángulo: esquinas redondeadas 29">
                <a:extLst>
                  <a:ext uri="{FF2B5EF4-FFF2-40B4-BE49-F238E27FC236}">
                    <a16:creationId xmlns:a16="http://schemas.microsoft.com/office/drawing/2014/main" id="{4F2A9DE3-D339-DEC3-926F-6F2C9679C3F2}"/>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31" name="Grupo 30">
                <a:extLst>
                  <a:ext uri="{FF2B5EF4-FFF2-40B4-BE49-F238E27FC236}">
                    <a16:creationId xmlns:a16="http://schemas.microsoft.com/office/drawing/2014/main" id="{C1FC8E4A-AD9A-DC8C-6270-4C4BD3589C9B}"/>
                  </a:ext>
                </a:extLst>
              </p:cNvPr>
              <p:cNvGrpSpPr/>
              <p:nvPr/>
            </p:nvGrpSpPr>
            <p:grpSpPr>
              <a:xfrm>
                <a:off x="1406257" y="3421063"/>
                <a:ext cx="1451751" cy="1690439"/>
                <a:chOff x="8280400" y="4060150"/>
                <a:chExt cx="1854200" cy="2159056"/>
              </a:xfrm>
            </p:grpSpPr>
            <p:sp useBgFill="1">
              <p:nvSpPr>
                <p:cNvPr id="49" name="Rectángulo: esquinas redondeadas 48">
                  <a:extLst>
                    <a:ext uri="{FF2B5EF4-FFF2-40B4-BE49-F238E27FC236}">
                      <a16:creationId xmlns:a16="http://schemas.microsoft.com/office/drawing/2014/main" id="{6FB4EC56-8465-E4C1-0A5D-704396E54E64}"/>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CuadroTexto 49">
                  <a:extLst>
                    <a:ext uri="{FF2B5EF4-FFF2-40B4-BE49-F238E27FC236}">
                      <a16:creationId xmlns:a16="http://schemas.microsoft.com/office/drawing/2014/main" id="{1FF82D2B-2F9D-B227-CEAA-238D380B96B6}"/>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33" name="CuadroTexto 32">
                <a:extLst>
                  <a:ext uri="{FF2B5EF4-FFF2-40B4-BE49-F238E27FC236}">
                    <a16:creationId xmlns:a16="http://schemas.microsoft.com/office/drawing/2014/main" id="{7683B60F-D3B9-C5FF-E92D-6D0BEF6CAFC4}"/>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34" name="Picture 4" descr="Documento de texto - Iconos gratis de interfaz">
                <a:extLst>
                  <a:ext uri="{FF2B5EF4-FFF2-40B4-BE49-F238E27FC236}">
                    <a16:creationId xmlns:a16="http://schemas.microsoft.com/office/drawing/2014/main" id="{5DE11207-850C-0EDB-E58F-2609D2EB4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2" name="Rectángulo: esquinas redondeadas 41">
                <a:extLst>
                  <a:ext uri="{FF2B5EF4-FFF2-40B4-BE49-F238E27FC236}">
                    <a16:creationId xmlns:a16="http://schemas.microsoft.com/office/drawing/2014/main" id="{1D5FAC08-32E1-85C1-2467-388D68137B73}"/>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CuadroTexto 44">
                <a:extLst>
                  <a:ext uri="{FF2B5EF4-FFF2-40B4-BE49-F238E27FC236}">
                    <a16:creationId xmlns:a16="http://schemas.microsoft.com/office/drawing/2014/main" id="{B6D05515-DE9E-BB25-0E58-5690E2C931CC}"/>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46" name="Picture 4">
                <a:extLst>
                  <a:ext uri="{FF2B5EF4-FFF2-40B4-BE49-F238E27FC236}">
                    <a16:creationId xmlns:a16="http://schemas.microsoft.com/office/drawing/2014/main" id="{9513AE51-EF47-B8F2-F8CE-5E81D8DFA5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cono De Línea De Tabla De Datos Vector PNG ,dibujos Agregar, Datos, Base  De Datos PNG y Vector para Descargar Gratis | Pngtree">
                <a:extLst>
                  <a:ext uri="{FF2B5EF4-FFF2-40B4-BE49-F238E27FC236}">
                    <a16:creationId xmlns:a16="http://schemas.microsoft.com/office/drawing/2014/main" id="{D207D703-DF48-47FB-011D-93967E123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Documento de texto - Iconos gratis de interfaz">
                <a:extLst>
                  <a:ext uri="{FF2B5EF4-FFF2-40B4-BE49-F238E27FC236}">
                    <a16:creationId xmlns:a16="http://schemas.microsoft.com/office/drawing/2014/main" id="{386EF881-7195-D7DA-078C-8BDDAB3F8F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2" descr="Intercambiar - Iconos gratis de flechas">
              <a:extLst>
                <a:ext uri="{FF2B5EF4-FFF2-40B4-BE49-F238E27FC236}">
                  <a16:creationId xmlns:a16="http://schemas.microsoft.com/office/drawing/2014/main" id="{7B8F0295-D287-6416-D976-F89FD475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519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2499F-C97F-81A3-F423-49038B7842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527CAC8-F438-E693-E332-B88F64B61A59}"/>
              </a:ext>
            </a:extLst>
          </p:cNvPr>
          <p:cNvSpPr>
            <a:spLocks noGrp="1"/>
          </p:cNvSpPr>
          <p:nvPr>
            <p:ph type="title"/>
          </p:nvPr>
        </p:nvSpPr>
        <p:spPr/>
        <p:txBody>
          <a:bodyPr/>
          <a:lstStyle/>
          <a:p>
            <a:r>
              <a:rPr lang="es-ES" i="1" dirty="0">
                <a:latin typeface="LM Roman 10" panose="00000500000000000000" pitchFamily="50" charset="0"/>
              </a:rPr>
              <a:t>3.1. Natalidad</a:t>
            </a:r>
          </a:p>
        </p:txBody>
      </p:sp>
      <p:grpSp>
        <p:nvGrpSpPr>
          <p:cNvPr id="7" name="Grupo 6">
            <a:extLst>
              <a:ext uri="{FF2B5EF4-FFF2-40B4-BE49-F238E27FC236}">
                <a16:creationId xmlns:a16="http://schemas.microsoft.com/office/drawing/2014/main" id="{307C91B7-BBE7-D217-1678-FA5168B6BB2E}"/>
              </a:ext>
            </a:extLst>
          </p:cNvPr>
          <p:cNvGrpSpPr/>
          <p:nvPr/>
        </p:nvGrpSpPr>
        <p:grpSpPr>
          <a:xfrm>
            <a:off x="799250" y="2620864"/>
            <a:ext cx="10593498" cy="2764040"/>
            <a:chOff x="1333499" y="2757965"/>
            <a:chExt cx="9488992" cy="2475854"/>
          </a:xfrm>
        </p:grpSpPr>
        <p:pic>
          <p:nvPicPr>
            <p:cNvPr id="3" name="Imagen 2">
              <a:extLst>
                <a:ext uri="{FF2B5EF4-FFF2-40B4-BE49-F238E27FC236}">
                  <a16:creationId xmlns:a16="http://schemas.microsoft.com/office/drawing/2014/main" id="{908D7825-FE74-8A46-C2CE-D4F6BCC47A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333499" y="2757965"/>
              <a:ext cx="4264660" cy="2475854"/>
            </a:xfrm>
            <a:prstGeom prst="rect">
              <a:avLst/>
            </a:prstGeom>
            <a:noFill/>
            <a:ln>
              <a:noFill/>
            </a:ln>
          </p:spPr>
        </p:pic>
        <p:sp>
          <p:nvSpPr>
            <p:cNvPr id="6" name="CuadroTexto 5">
              <a:extLst>
                <a:ext uri="{FF2B5EF4-FFF2-40B4-BE49-F238E27FC236}">
                  <a16:creationId xmlns:a16="http://schemas.microsoft.com/office/drawing/2014/main" id="{232EB294-84B7-D91C-C025-AB4D008EF9A5}"/>
                </a:ext>
              </a:extLst>
            </p:cNvPr>
            <p:cNvSpPr txBox="1"/>
            <p:nvPr/>
          </p:nvSpPr>
          <p:spPr>
            <a:xfrm>
              <a:off x="6021891" y="2841730"/>
              <a:ext cx="4800600" cy="2308324"/>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natalidad en España se concentra en las principales ciudades y comunidades económicas del país: Barcelona, Valencia, Alicante, Madrid, Sevilla, Málaga y Murcia, mientras que en el resto de las provincias o, lo que actualmente se considera España vacía, representa un decremento exponencial en orden canónico.</a:t>
              </a:r>
              <a:endParaRPr lang="es-ES" dirty="0"/>
            </a:p>
          </p:txBody>
        </p:sp>
      </p:grpSp>
      <p:pic>
        <p:nvPicPr>
          <p:cNvPr id="9" name="Imagen 8">
            <a:extLst>
              <a:ext uri="{FF2B5EF4-FFF2-40B4-BE49-F238E27FC236}">
                <a16:creationId xmlns:a16="http://schemas.microsoft.com/office/drawing/2014/main" id="{FC876C6B-7706-3778-D378-AB1501205B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8532" y="11509786"/>
            <a:ext cx="7854936" cy="3269427"/>
          </a:xfrm>
          <a:prstGeom prst="rect">
            <a:avLst/>
          </a:prstGeom>
          <a:noFill/>
          <a:ln>
            <a:noFill/>
          </a:ln>
        </p:spPr>
      </p:pic>
      <p:sp>
        <p:nvSpPr>
          <p:cNvPr id="10" name="CuadroTexto 9">
            <a:extLst>
              <a:ext uri="{FF2B5EF4-FFF2-40B4-BE49-F238E27FC236}">
                <a16:creationId xmlns:a16="http://schemas.microsoft.com/office/drawing/2014/main" id="{A6437C90-1DB5-9C11-5599-BFEF2B398AD7}"/>
              </a:ext>
            </a:extLst>
          </p:cNvPr>
          <p:cNvSpPr txBox="1"/>
          <p:nvPr/>
        </p:nvSpPr>
        <p:spPr>
          <a:xfrm>
            <a:off x="2921250" y="14972107"/>
            <a:ext cx="6349500" cy="646331"/>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Como se puede observar las conclusiones concuerdan con las cifras de nacimientos en el 2020 de la primera tarea.</a:t>
            </a:r>
            <a:endParaRPr lang="es-ES" dirty="0"/>
          </a:p>
        </p:txBody>
      </p:sp>
      <p:grpSp>
        <p:nvGrpSpPr>
          <p:cNvPr id="4" name="Grupo 3">
            <a:extLst>
              <a:ext uri="{FF2B5EF4-FFF2-40B4-BE49-F238E27FC236}">
                <a16:creationId xmlns:a16="http://schemas.microsoft.com/office/drawing/2014/main" id="{EDA2F299-4B99-DDED-3597-E18751660A31}"/>
              </a:ext>
            </a:extLst>
          </p:cNvPr>
          <p:cNvGrpSpPr/>
          <p:nvPr/>
        </p:nvGrpSpPr>
        <p:grpSpPr>
          <a:xfrm>
            <a:off x="12948859" y="2014362"/>
            <a:ext cx="9471513" cy="3559426"/>
            <a:chOff x="1506159" y="2014362"/>
            <a:chExt cx="9471513" cy="3559426"/>
          </a:xfrm>
        </p:grpSpPr>
        <p:grpSp>
          <p:nvGrpSpPr>
            <p:cNvPr id="5" name="Grupo 4">
              <a:extLst>
                <a:ext uri="{FF2B5EF4-FFF2-40B4-BE49-F238E27FC236}">
                  <a16:creationId xmlns:a16="http://schemas.microsoft.com/office/drawing/2014/main" id="{E3656CB4-3020-E981-63F0-E644D5571C79}"/>
                </a:ext>
              </a:extLst>
            </p:cNvPr>
            <p:cNvGrpSpPr/>
            <p:nvPr/>
          </p:nvGrpSpPr>
          <p:grpSpPr>
            <a:xfrm>
              <a:off x="1506159" y="2014362"/>
              <a:ext cx="9471513" cy="3559426"/>
              <a:chOff x="2275367" y="2363452"/>
              <a:chExt cx="9471513" cy="3559426"/>
            </a:xfrm>
          </p:grpSpPr>
          <p:grpSp>
            <p:nvGrpSpPr>
              <p:cNvPr id="11" name="Grupo 10">
                <a:extLst>
                  <a:ext uri="{FF2B5EF4-FFF2-40B4-BE49-F238E27FC236}">
                    <a16:creationId xmlns:a16="http://schemas.microsoft.com/office/drawing/2014/main" id="{1D0E6075-423D-D214-D625-7DAE6275DFA1}"/>
                  </a:ext>
                </a:extLst>
              </p:cNvPr>
              <p:cNvGrpSpPr/>
              <p:nvPr/>
            </p:nvGrpSpPr>
            <p:grpSpPr>
              <a:xfrm>
                <a:off x="2275367" y="2816882"/>
                <a:ext cx="2822093" cy="2407815"/>
                <a:chOff x="1712542" y="2453067"/>
                <a:chExt cx="2822093" cy="2407815"/>
              </a:xfrm>
            </p:grpSpPr>
            <p:grpSp>
              <p:nvGrpSpPr>
                <p:cNvPr id="20" name="Grupo 19">
                  <a:extLst>
                    <a:ext uri="{FF2B5EF4-FFF2-40B4-BE49-F238E27FC236}">
                      <a16:creationId xmlns:a16="http://schemas.microsoft.com/office/drawing/2014/main" id="{7FCB7C40-46AE-B3F3-DDD3-72B6F508A564}"/>
                    </a:ext>
                  </a:extLst>
                </p:cNvPr>
                <p:cNvGrpSpPr/>
                <p:nvPr/>
              </p:nvGrpSpPr>
              <p:grpSpPr>
                <a:xfrm>
                  <a:off x="3418783" y="3743931"/>
                  <a:ext cx="1115852" cy="1116951"/>
                  <a:chOff x="1162519" y="1988097"/>
                  <a:chExt cx="1272768" cy="1274021"/>
                </a:xfrm>
              </p:grpSpPr>
              <p:sp useBgFill="1">
                <p:nvSpPr>
                  <p:cNvPr id="27" name="Rectángulo: esquinas redondeadas 26">
                    <a:extLst>
                      <a:ext uri="{FF2B5EF4-FFF2-40B4-BE49-F238E27FC236}">
                        <a16:creationId xmlns:a16="http://schemas.microsoft.com/office/drawing/2014/main" id="{D3C92EE0-32D6-767A-F96C-A54BE65EE22A}"/>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8" name="Picture 6" descr="Icono De Línea De Tabla De Datos Vector PNG ,dibujos Agregar, Datos, Base  De Datos PNG y Vector para Descargar Gratis | Pngtree">
                    <a:extLst>
                      <a:ext uri="{FF2B5EF4-FFF2-40B4-BE49-F238E27FC236}">
                        <a16:creationId xmlns:a16="http://schemas.microsoft.com/office/drawing/2014/main" id="{39F48237-905F-1BBF-C2C6-2D05694C7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upo 20">
                  <a:extLst>
                    <a:ext uri="{FF2B5EF4-FFF2-40B4-BE49-F238E27FC236}">
                      <a16:creationId xmlns:a16="http://schemas.microsoft.com/office/drawing/2014/main" id="{2EE2A4DF-6D60-A909-0EA9-39099E88805E}"/>
                    </a:ext>
                  </a:extLst>
                </p:cNvPr>
                <p:cNvGrpSpPr/>
                <p:nvPr/>
              </p:nvGrpSpPr>
              <p:grpSpPr>
                <a:xfrm>
                  <a:off x="2616710" y="3045750"/>
                  <a:ext cx="1115852" cy="1116951"/>
                  <a:chOff x="1162519" y="1988097"/>
                  <a:chExt cx="1272768" cy="1274021"/>
                </a:xfrm>
              </p:grpSpPr>
              <p:sp useBgFill="1">
                <p:nvSpPr>
                  <p:cNvPr id="25" name="Rectángulo: esquinas redondeadas 24">
                    <a:extLst>
                      <a:ext uri="{FF2B5EF4-FFF2-40B4-BE49-F238E27FC236}">
                        <a16:creationId xmlns:a16="http://schemas.microsoft.com/office/drawing/2014/main" id="{1E97294E-6FBA-15D2-1822-E722660BA466}"/>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6" name="Picture 6" descr="Icono De Línea De Tabla De Datos Vector PNG ,dibujos Agregar, Datos, Base  De Datos PNG y Vector para Descargar Gratis | Pngtree">
                    <a:extLst>
                      <a:ext uri="{FF2B5EF4-FFF2-40B4-BE49-F238E27FC236}">
                        <a16:creationId xmlns:a16="http://schemas.microsoft.com/office/drawing/2014/main" id="{A180FE8D-6EDD-F796-B91A-5C1968707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upo 21">
                  <a:extLst>
                    <a:ext uri="{FF2B5EF4-FFF2-40B4-BE49-F238E27FC236}">
                      <a16:creationId xmlns:a16="http://schemas.microsoft.com/office/drawing/2014/main" id="{A29C5F58-B38D-0B46-F2E2-BC9091C99927}"/>
                    </a:ext>
                  </a:extLst>
                </p:cNvPr>
                <p:cNvGrpSpPr/>
                <p:nvPr/>
              </p:nvGrpSpPr>
              <p:grpSpPr>
                <a:xfrm>
                  <a:off x="1712542" y="2453067"/>
                  <a:ext cx="1115852" cy="1116951"/>
                  <a:chOff x="1162519" y="1988097"/>
                  <a:chExt cx="1272768" cy="1274021"/>
                </a:xfrm>
              </p:grpSpPr>
              <p:sp useBgFill="1">
                <p:nvSpPr>
                  <p:cNvPr id="23" name="Rectángulo: esquinas redondeadas 22">
                    <a:extLst>
                      <a:ext uri="{FF2B5EF4-FFF2-40B4-BE49-F238E27FC236}">
                        <a16:creationId xmlns:a16="http://schemas.microsoft.com/office/drawing/2014/main" id="{C319BF13-42B9-28EF-ED63-93B62B41B581}"/>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4" name="Picture 6" descr="Icono De Línea De Tabla De Datos Vector PNG ,dibujos Agregar, Datos, Base  De Datos PNG y Vector para Descargar Gratis | Pngtree">
                    <a:extLst>
                      <a:ext uri="{FF2B5EF4-FFF2-40B4-BE49-F238E27FC236}">
                        <a16:creationId xmlns:a16="http://schemas.microsoft.com/office/drawing/2014/main" id="{D2B9E3A4-D868-9A89-C7E5-05735B858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Picture 2" descr="Iconos, Logos, Símbolos de Suma - Descarga Gratuita PNG, SVG">
                <a:extLst>
                  <a:ext uri="{FF2B5EF4-FFF2-40B4-BE49-F238E27FC236}">
                    <a16:creationId xmlns:a16="http://schemas.microsoft.com/office/drawing/2014/main" id="{7794E396-6CB4-3971-FB4E-7D34A46ED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499" y="308539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54C2E282-75B1-76A9-35FD-F69D8D529B85}"/>
                  </a:ext>
                </a:extLst>
              </p:cNvPr>
              <p:cNvSpPr txBox="1"/>
              <p:nvPr/>
            </p:nvSpPr>
            <p:spPr>
              <a:xfrm>
                <a:off x="2780255" y="5553546"/>
                <a:ext cx="1909227" cy="369332"/>
              </a:xfrm>
              <a:prstGeom prst="rect">
                <a:avLst/>
              </a:prstGeom>
              <a:noFill/>
            </p:spPr>
            <p:txBody>
              <a:bodyPr wrap="square" rtlCol="0">
                <a:spAutoFit/>
              </a:bodyPr>
              <a:lstStyle/>
              <a:p>
                <a:pPr algn="ctr"/>
                <a:r>
                  <a:rPr lang="es-ES" i="1" dirty="0" err="1"/>
                  <a:t>Dataframes</a:t>
                </a:r>
                <a:r>
                  <a:rPr lang="es-ES" i="1" dirty="0"/>
                  <a:t>{año}</a:t>
                </a:r>
              </a:p>
            </p:txBody>
          </p:sp>
          <p:sp>
            <p:nvSpPr>
              <p:cNvPr id="14" name="CuadroTexto 13">
                <a:extLst>
                  <a:ext uri="{FF2B5EF4-FFF2-40B4-BE49-F238E27FC236}">
                    <a16:creationId xmlns:a16="http://schemas.microsoft.com/office/drawing/2014/main" id="{F5799098-F705-5FFE-F90A-D32C12B1EBD2}"/>
                  </a:ext>
                </a:extLst>
              </p:cNvPr>
              <p:cNvSpPr txBox="1"/>
              <p:nvPr/>
            </p:nvSpPr>
            <p:spPr>
              <a:xfrm>
                <a:off x="6153548" y="236345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cxnSp>
            <p:nvCxnSpPr>
              <p:cNvPr id="15" name="Conector recto de flecha 14">
                <a:extLst>
                  <a:ext uri="{FF2B5EF4-FFF2-40B4-BE49-F238E27FC236}">
                    <a16:creationId xmlns:a16="http://schemas.microsoft.com/office/drawing/2014/main" id="{5E83BC7E-E864-0597-064B-9595E625106B}"/>
                  </a:ext>
                </a:extLst>
              </p:cNvPr>
              <p:cNvCxnSpPr>
                <a:cxnSpLocks/>
              </p:cNvCxnSpPr>
              <p:nvPr/>
            </p:nvCxnSpPr>
            <p:spPr>
              <a:xfrm>
                <a:off x="5472621" y="395956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useBgFill="1">
            <p:nvSpPr>
              <p:cNvPr id="16" name="Rectángulo: esquinas redondeadas 15">
                <a:extLst>
                  <a:ext uri="{FF2B5EF4-FFF2-40B4-BE49-F238E27FC236}">
                    <a16:creationId xmlns:a16="http://schemas.microsoft.com/office/drawing/2014/main" id="{A2368C59-411A-9707-42A7-EFCB1DD639FE}"/>
                  </a:ext>
                </a:extLst>
              </p:cNvPr>
              <p:cNvSpPr/>
              <p:nvPr/>
            </p:nvSpPr>
            <p:spPr>
              <a:xfrm>
                <a:off x="9858495" y="339669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7" name="Picture 6" descr="Icono De Línea De Tabla De Datos Vector PNG ,dibujos Agregar, Datos, Base  De Datos PNG y Vector para Descargar Gratis | Pngtree">
                <a:extLst>
                  <a:ext uri="{FF2B5EF4-FFF2-40B4-BE49-F238E27FC236}">
                    <a16:creationId xmlns:a16="http://schemas.microsoft.com/office/drawing/2014/main" id="{34AADF3A-FB00-6003-80C1-9AA93D106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9883" y="351032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EE99F909-1437-CD00-03A5-9936142CB545}"/>
                  </a:ext>
                </a:extLst>
              </p:cNvPr>
              <p:cNvSpPr txBox="1"/>
              <p:nvPr/>
            </p:nvSpPr>
            <p:spPr>
              <a:xfrm>
                <a:off x="9080777" y="555354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19" name="Conector recto de flecha 18">
                <a:extLst>
                  <a:ext uri="{FF2B5EF4-FFF2-40B4-BE49-F238E27FC236}">
                    <a16:creationId xmlns:a16="http://schemas.microsoft.com/office/drawing/2014/main" id="{313959C5-B5DA-FD6D-9EB7-3B0A721D2788}"/>
                  </a:ext>
                </a:extLst>
              </p:cNvPr>
              <p:cNvCxnSpPr>
                <a:cxnSpLocks/>
              </p:cNvCxnSpPr>
              <p:nvPr/>
            </p:nvCxnSpPr>
            <p:spPr>
              <a:xfrm>
                <a:off x="8530146" y="396520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pic>
          <p:nvPicPr>
            <p:cNvPr id="8" name="Picture 4" descr="Instalar la librería de Python “GeoPandas” para trabajar con IDEs">
              <a:extLst>
                <a:ext uri="{FF2B5EF4-FFF2-40B4-BE49-F238E27FC236}">
                  <a16:creationId xmlns:a16="http://schemas.microsoft.com/office/drawing/2014/main" id="{B6CB34EA-5D56-E768-8C2D-23A7960EF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274094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F05AB-91FF-D65D-8751-99212459F4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7CFC93-BD7E-747F-565E-682ABBD6C38A}"/>
              </a:ext>
            </a:extLst>
          </p:cNvPr>
          <p:cNvSpPr>
            <a:spLocks noGrp="1"/>
          </p:cNvSpPr>
          <p:nvPr>
            <p:ph type="title"/>
          </p:nvPr>
        </p:nvSpPr>
        <p:spPr/>
        <p:txBody>
          <a:bodyPr/>
          <a:lstStyle/>
          <a:p>
            <a:r>
              <a:rPr lang="es-ES" i="1" dirty="0">
                <a:latin typeface="LM Roman 10" panose="00000500000000000000" pitchFamily="50" charset="0"/>
              </a:rPr>
              <a:t>3.1. Natalidad</a:t>
            </a:r>
          </a:p>
        </p:txBody>
      </p:sp>
      <p:pic>
        <p:nvPicPr>
          <p:cNvPr id="4" name="Imagen 3">
            <a:extLst>
              <a:ext uri="{FF2B5EF4-FFF2-40B4-BE49-F238E27FC236}">
                <a16:creationId xmlns:a16="http://schemas.microsoft.com/office/drawing/2014/main" id="{7ACE5407-CFDB-A900-000D-1BC329EC5B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8532" y="1794286"/>
            <a:ext cx="7854936" cy="3269427"/>
          </a:xfrm>
          <a:prstGeom prst="rect">
            <a:avLst/>
          </a:prstGeom>
          <a:noFill/>
          <a:ln>
            <a:noFill/>
          </a:ln>
        </p:spPr>
      </p:pic>
      <p:sp>
        <p:nvSpPr>
          <p:cNvPr id="25" name="CuadroTexto 24">
            <a:extLst>
              <a:ext uri="{FF2B5EF4-FFF2-40B4-BE49-F238E27FC236}">
                <a16:creationId xmlns:a16="http://schemas.microsoft.com/office/drawing/2014/main" id="{295C7552-1CB5-4EF0-3419-12FD112B3BC7}"/>
              </a:ext>
            </a:extLst>
          </p:cNvPr>
          <p:cNvSpPr txBox="1"/>
          <p:nvPr/>
        </p:nvSpPr>
        <p:spPr>
          <a:xfrm>
            <a:off x="2921250" y="5256607"/>
            <a:ext cx="6349500" cy="646331"/>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Como se puede observar las conclusiones concuerdan con las cifras de nacimientos en el 2020 de la primera tarea.</a:t>
            </a:r>
            <a:endParaRPr lang="es-ES" dirty="0"/>
          </a:p>
        </p:txBody>
      </p:sp>
      <p:grpSp>
        <p:nvGrpSpPr>
          <p:cNvPr id="3" name="Grupo 2">
            <a:extLst>
              <a:ext uri="{FF2B5EF4-FFF2-40B4-BE49-F238E27FC236}">
                <a16:creationId xmlns:a16="http://schemas.microsoft.com/office/drawing/2014/main" id="{96B9F1F0-2DA7-662F-BB10-29FF62757BF2}"/>
              </a:ext>
            </a:extLst>
          </p:cNvPr>
          <p:cNvGrpSpPr/>
          <p:nvPr/>
        </p:nvGrpSpPr>
        <p:grpSpPr>
          <a:xfrm>
            <a:off x="16143159" y="2620864"/>
            <a:ext cx="10593498" cy="2764040"/>
            <a:chOff x="1333499" y="2757965"/>
            <a:chExt cx="9488992" cy="2475854"/>
          </a:xfrm>
        </p:grpSpPr>
        <p:pic>
          <p:nvPicPr>
            <p:cNvPr id="5" name="Imagen 4">
              <a:extLst>
                <a:ext uri="{FF2B5EF4-FFF2-40B4-BE49-F238E27FC236}">
                  <a16:creationId xmlns:a16="http://schemas.microsoft.com/office/drawing/2014/main" id="{47A0C9E7-66D4-42B2-512C-E05323EDD8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333499" y="2757965"/>
              <a:ext cx="4264660" cy="2475854"/>
            </a:xfrm>
            <a:prstGeom prst="rect">
              <a:avLst/>
            </a:prstGeom>
            <a:noFill/>
            <a:ln>
              <a:noFill/>
            </a:ln>
          </p:spPr>
        </p:pic>
        <p:sp>
          <p:nvSpPr>
            <p:cNvPr id="6" name="CuadroTexto 5">
              <a:extLst>
                <a:ext uri="{FF2B5EF4-FFF2-40B4-BE49-F238E27FC236}">
                  <a16:creationId xmlns:a16="http://schemas.microsoft.com/office/drawing/2014/main" id="{10466731-C9AC-3770-0291-668E9D032D5E}"/>
                </a:ext>
              </a:extLst>
            </p:cNvPr>
            <p:cNvSpPr txBox="1"/>
            <p:nvPr/>
          </p:nvSpPr>
          <p:spPr>
            <a:xfrm>
              <a:off x="6021891" y="2841730"/>
              <a:ext cx="4800600" cy="2308324"/>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natalidad en España se concentra en las principales ciudades y comunidades económicas del país: Barcelona, Valencia, Alicante, Madrid, Sevilla, Málaga y Murcia, mientras que en el resto de las provincias o, lo que actualmente se considera España vacía, representa un decremento exponencial en orden canónico.</a:t>
              </a:r>
              <a:endParaRPr lang="es-ES" dirty="0"/>
            </a:p>
          </p:txBody>
        </p:sp>
      </p:grpSp>
    </p:spTree>
    <p:extLst>
      <p:ext uri="{BB962C8B-B14F-4D97-AF65-F5344CB8AC3E}">
        <p14:creationId xmlns:p14="http://schemas.microsoft.com/office/powerpoint/2010/main" val="39254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0CE45B60FA4054489E470E70E89817A" ma:contentTypeVersion="15" ma:contentTypeDescription="Crear nuevo documento." ma:contentTypeScope="" ma:versionID="0430464248d791dfcba09708a5a0b0e6">
  <xsd:schema xmlns:xsd="http://www.w3.org/2001/XMLSchema" xmlns:xs="http://www.w3.org/2001/XMLSchema" xmlns:p="http://schemas.microsoft.com/office/2006/metadata/properties" xmlns:ns3="8465acca-6d4c-4fca-bd6a-420ae1756d9c" xmlns:ns4="d27faf85-4e60-4793-96c2-0f43f9a73bb2" targetNamespace="http://schemas.microsoft.com/office/2006/metadata/properties" ma:root="true" ma:fieldsID="1fd570d905668c449ff7fa35495fbd3b" ns3:_="" ns4:_="">
    <xsd:import namespace="8465acca-6d4c-4fca-bd6a-420ae1756d9c"/>
    <xsd:import namespace="d27faf85-4e60-4793-96c2-0f43f9a73b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SearchProperties" minOccurs="0"/>
                <xsd:element ref="ns4:MediaServiceDateTaken" minOccurs="0"/>
                <xsd:element ref="ns4:MediaLengthInSeconds"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65acca-6d4c-4fca-bd6a-420ae1756d9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7faf85-4e60-4793-96c2-0f43f9a73b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27faf85-4e60-4793-96c2-0f43f9a73bb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40FF03-1F56-46B8-B54D-AB830ABCB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65acca-6d4c-4fca-bd6a-420ae1756d9c"/>
    <ds:schemaRef ds:uri="d27faf85-4e60-4793-96c2-0f43f9a73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4F70D5-7BA9-48A1-80A0-0477334F89A8}">
  <ds:schemaRefs>
    <ds:schemaRef ds:uri="http://schemas.microsoft.com/office/2006/documentManagement/types"/>
    <ds:schemaRef ds:uri="http://purl.org/dc/elements/1.1/"/>
    <ds:schemaRef ds:uri="http://www.w3.org/XML/1998/namespace"/>
    <ds:schemaRef ds:uri="http://schemas.microsoft.com/office/2006/metadata/properties"/>
    <ds:schemaRef ds:uri="d27faf85-4e60-4793-96c2-0f43f9a73bb2"/>
    <ds:schemaRef ds:uri="http://schemas.microsoft.com/office/infopath/2007/PartnerControls"/>
    <ds:schemaRef ds:uri="http://purl.org/dc/dcmitype/"/>
    <ds:schemaRef ds:uri="http://schemas.openxmlformats.org/package/2006/metadata/core-properties"/>
    <ds:schemaRef ds:uri="8465acca-6d4c-4fca-bd6a-420ae1756d9c"/>
    <ds:schemaRef ds:uri="http://purl.org/dc/terms/"/>
  </ds:schemaRefs>
</ds:datastoreItem>
</file>

<file path=customXml/itemProps3.xml><?xml version="1.0" encoding="utf-8"?>
<ds:datastoreItem xmlns:ds="http://schemas.openxmlformats.org/officeDocument/2006/customXml" ds:itemID="{323CD9E9-94A3-4433-AA46-37C5D68D2A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TotalTime>
  <Words>858</Words>
  <Application>Microsoft Office PowerPoint</Application>
  <PresentationFormat>Panorámica</PresentationFormat>
  <Paragraphs>125</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Aptos</vt:lpstr>
      <vt:lpstr>Aptos Display</vt:lpstr>
      <vt:lpstr>Arial</vt:lpstr>
      <vt:lpstr>Avenir Next LT Pro</vt:lpstr>
      <vt:lpstr>LM Roman 10</vt:lpstr>
      <vt:lpstr>Montserrat ExtraBold</vt:lpstr>
      <vt:lpstr>Tema de Office</vt:lpstr>
      <vt:lpstr>Tarea 1 – Viusalización de datos geográficos con geopandas</vt:lpstr>
      <vt:lpstr>ÍNDICE</vt:lpstr>
      <vt:lpstr>ÍNDICE</vt:lpstr>
      <vt:lpstr>1. Introducción</vt:lpstr>
      <vt:lpstr>1. Introducción</vt:lpstr>
      <vt:lpstr>1. Introducción</vt:lpstr>
      <vt:lpstr>Presentación de PowerPoint</vt:lpstr>
      <vt:lpstr>3.1. Natalidad</vt:lpstr>
      <vt:lpstr>3.1. Natalidad</vt:lpstr>
      <vt:lpstr>3.2. Defunción</vt:lpstr>
      <vt:lpstr>3.3. Visualización de población</vt:lpstr>
      <vt:lpstr>3.3. Visualización de población</vt:lpstr>
      <vt:lpstr>3.3. Visualización de población</vt:lpstr>
      <vt:lpstr>3.3. Visualización de población</vt:lpstr>
      <vt:lpstr>3.4. Saldo vegetativo </vt:lpstr>
      <vt:lpstr>3.5. Media de edades</vt:lpstr>
      <vt:lpstr>3.3. Población mayor de 65 años</vt:lpstr>
      <vt:lpstr>CONCLUSIONES</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Carles Carbonell I Sales</dc:creator>
  <cp:lastModifiedBy>Carles Carbonell I Sales</cp:lastModifiedBy>
  <cp:revision>8</cp:revision>
  <dcterms:created xsi:type="dcterms:W3CDTF">2025-04-09T23:59:48Z</dcterms:created>
  <dcterms:modified xsi:type="dcterms:W3CDTF">2025-05-14T21:29:13Z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0x01010010CE45B60FA4054489E470E70E89817A</vt:lpwstr>
  </property>
</Properties>
</file>