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8" r:id="rId5"/>
    <p:sldId id="269" r:id="rId6"/>
    <p:sldId id="270" r:id="rId7"/>
    <p:sldId id="335" r:id="rId8"/>
    <p:sldId id="337" r:id="rId9"/>
    <p:sldId id="334" r:id="rId10"/>
    <p:sldId id="338" r:id="rId11"/>
    <p:sldId id="340" r:id="rId12"/>
    <p:sldId id="339" r:id="rId13"/>
    <p:sldId id="354" r:id="rId14"/>
    <p:sldId id="343" r:id="rId15"/>
    <p:sldId id="358" r:id="rId16"/>
    <p:sldId id="355" r:id="rId17"/>
    <p:sldId id="356" r:id="rId18"/>
    <p:sldId id="359" r:id="rId19"/>
    <p:sldId id="346" r:id="rId20"/>
    <p:sldId id="347" r:id="rId21"/>
    <p:sldId id="357" r:id="rId22"/>
    <p:sldId id="350" r:id="rId23"/>
    <p:sldId id="360" r:id="rId24"/>
    <p:sldId id="361" r:id="rId25"/>
    <p:sldId id="362" r:id="rId26"/>
    <p:sldId id="353"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94660"/>
  </p:normalViewPr>
  <p:slideViewPr>
    <p:cSldViewPr snapToGrid="0">
      <p:cViewPr>
        <p:scale>
          <a:sx n="48" d="100"/>
          <a:sy n="48" d="100"/>
        </p:scale>
        <p:origin x="1773"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30.536"/>
    </inkml:context>
    <inkml:brush xml:id="br0">
      <inkml:brushProperty name="width" value="0.05" units="cm"/>
      <inkml:brushProperty name="height" value="0.05" units="cm"/>
      <inkml:brushProperty name="color" value="#E71224"/>
    </inkml:brush>
  </inkml:definitions>
  <inkml:trace contextRef="#ctx0" brushRef="#br0">1488 744 21113,'-1'29'0,"-1"1"0,-1-1 0,-1 0 0,-1-1 0,-1 1 0,-1-1 0,-2 0 0,0 0 0,-2-1 0,-1 0 0,-1-1 0,0 0 0,-2-1 0,-1-1 0,-1 0 0,0 0 0,-2-2 0,0 0 0,-1-1 0,-1-1 0,-1 0 0,-1-2 0,0 0 0,-1-1 0,-1-2 0,0 0 0,-1-1 0,0-1 0,-1-2 0,0 0 0,0-1 0,-1-2 0,-1-1 0,1 0 0,-1-2 0,0-1 0,0-1 0,0-2 0,0 0 0,0-2 0,-1 0 0,1-2 0,0-1 0,1-1 0,-1-2 0,1 0 0,0-1 0,0-2 0,1-1 0,0 0 0,1-2 0,0-1 0,1-1 0,1 0 0,0-2 0,0-1 0,2 0 0,0-2 0,1 0 0,1-1 0,0-1 0,2 0 0,0-2 0,1 0 0,2 0 0,0-1 0,1-1 0,1 0 0,2-1 0,0 0 0,1-1 0,2 0 0,1 0 0,0-1 0,2 1 0,1-1 0,1 0 0,2-1 0,0 1 0,2 0 0,0 0 0,2 0 0,1 0 0,1 0 0,2 1 0,0-1 0,1 1 0,2 1 0,1 0 0,0 0 0,2 1 0,1 0 0,1 1 0,0 0 0,2 1 0,1 1 0,0 0 0,2 1 0,0 1 0,1 1 0,1 1 0,0 0 0,2 2 0,0 0 0,0 1 0,1 1 0,1 2 0,0 0 0,1 1 0,0 1 0,1 2 0,0 0 0,0 2 0,1 1 0,-1 1 0,1 1 0,0 1 0,1 1 0,-1 2 0,0 0 0,0 2 0,0 1 0,0 1 0,0 1 0,-1 1 0,1 1 0,-1 2 0,-1 0 0,0 2 0,0 1 0,-1 1 0,0 0 0,-1 2 0,0 1 0,-1 1 0,-1 0 0,0 2 0,-1 0 0,-1 1 0,-1 1 0,-1 1 0,0 1 0,-2 0 0,0 1 0,-1 1 0,-1 0 0,-2 1 0,0 0 0,-1 1 0,-1 0 0,-2 0 0,0 1 0,-2 1 0,-1-1 0,-1 1 0,-1 0 0,-1 0 0,-1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5:54.638"/>
    </inkml:context>
    <inkml:brush xml:id="br0">
      <inkml:brushProperty name="width" value="0.05" units="cm"/>
      <inkml:brushProperty name="height" value="0.05" units="cm"/>
      <inkml:brushProperty name="color" value="#E71224"/>
    </inkml:brush>
  </inkml:definitions>
  <inkml:trace contextRef="#ctx0" brushRef="#br0">1627 11 4143 0 0,'0'0'1235'0'0,"3"-11"7814"0"0,2 21-8985 0 0,18 27-41 0 0,-18-28 174 0 0,-1-1-125 0 0,12 25 11 0 0,-12-25 346 0 0,1 2-261 0 0,14 28 67 0 0,-14-28 298 0 0,0-3-279 0 0,1 2-182 0 0,-3-5 1 0 0,0 1 0 0 0,0-1 0 0 0,-1 1-1 0 0,1-1 1 0 0,-1 1 0 0 0,2 7 0 0 0,9 21 9 0 0,-6-15-8 0 0,10 18-36 0 0,-13-27 64 0 0,-1 1 5 0 0,3 1-68 0 0,-2-3 59 0 0,-1 1 1 0 0,0-1 0 0 0,3 11-1 0 0,4 14 22 0 0,-7-24 130 0 0,-2-6-218 0 0,1 1 0 0 0,0 0 0 0 0,-1 1 0 0 0,0-1 1 0 0,1 0-1 0 0,-1 5 0 0 0,1 1 13 0 0,1-2 161 0 0,-1 1-132 0 0,6 24-42 0 0,-6-25 48 0 0,-1-1 0 0 0,3 22-42 0 0,-3-22 163 0 0,0 0-112 0 0,7 34-5 0 0,2 16-26 0 0,-3-2-48 0 0,-1-4-10 0 0,-1-2 11 0 0,3-12 42 0 0,-6-29 91 0 0,1-1-77 0 0,8 22-43 0 0,-9-24-15 0 0,0 0 0 0 0,0 0 1 0 0,-1 0-1 0 0,0 0 0 0 0,1 6 0 0 0,0-3 0 0 0,-1 0 275 0 0,0-2-185 0 0,0 34 519 0 0,-2-8-587 0 0,0-29-18 0 0,0 0 0 0 0,1 0 0 0 0,-1-1 0 0 0,0 1 0 0 0,-1 0 0 0 0,-1 3 0 0 0,1-2 84 0 0,-2-4 18 0 0,0 0 1 0 0,0 0 0 0 0,0-1-1 0 0,0 1 1 0 0,0-1 0 0 0,0 1-1 0 0,0-1 1 0 0,-7-3-1 0 0,-14-5 77 0 0,19 8-149 0 0,-1-1 0 0 0,1 1 0 0 0,-12-1 0 0 0,6 1 39 0 0,1 0-1 0 0,-20-6 1 0 0,19 4-71 0 0,-1 1 13 0 0,9 1 24 0 0,-12-9-3 0 0,13 7-32 0 0,-15-1 50 0 0,3 2-2 0 0,13 2-71 0 0,-20 3 158 0 0,13-1 93 0 0,-24 3 1491 0 0,18-4-1780 0 0,12 0-289 0 0,1-2-138 0 0,-14-2-476 0 0,6 0 802 0 0,-2-4 133 0 0,2 1 16 0 0,1 0 0 0 0,-1 1 0 0 0,-1 1 0 0 0,-1 1 11 0 0,-2 1 31 0 0,1 1-20 0 0,-1 0 20 0 0,0 2-31 0 0,1 0-11 0 0,0 0 0 0 0,-2-1 0 0 0,3-2 0 0 0,0-2 0 0 0,1-2 0 0 0,0 1 0 0 0,2 0 0 0 0,1 0 0 0 0,-1 2 0 0 0,-2 5 0 0 0,-2 4 0 0 0,1 1 0 0 0,1 0 0 0 0,3-6 0 0 0,-1-3 0 0 0,-1 4 0 0 0,0 2 0 0 0,-1-1 0 0 0,2-2 0 0 0,0-1 0 0 0,2 0 0 0 0,1-1 0 0 0,1-2 0 0 0,1 0 0 0 0,-3 1 0 0 0,0 1 0 0 0,-1 0 0 0 0,0-1 0 0 0,-2 1 0 0 0,-1 2 0 0 0,1-1 0 0 0,1 1 0 0 0,-1-1 0 0 0,2 0 0 0 0,-1 1 0 0 0,0 2 0 0 0,1-3 0 0 0,2-1 0 0 0,3 0 0 0 0,-7-9 0 0 0,4 7 0 0 0,-1 0 0 0 0,1 3 0 0 0,-1 0 0 0 0,-1 1 0 0 0,-1 1 0 0 0,-2 1 0 0 0,-1 1 0 0 0,2-3 0 0 0,0-1 0 0 0,2-1 0 0 0,-1 0 0 0 0,2-1 0 0 0,-1 1 0 0 0,-1 0 0 0 0,-2 6 0 0 0,0 2 0 0 0,1-5 0 0 0,1-5 0 0 0,0-2 0 0 0,0 0 0 0 0,1 3 0 0 0,-1 2 0 0 0,0 2 0 0 0,-2 2 0 0 0,2-3 0 0 0,0-2 0 0 0,1-1 0 0 0,-1 1 0 0 0,0 0 0 0 0,-1-1 0 0 0,1 1 0 0 0,-1 0 0 0 0,-1 0 0 0 0,0-2 0 0 0,0-1 0 0 0,2 0 0 0 0,3 0 0 0 0,0 0 0 0 0,-2 0 0 0 0,-2 1 0 0 0,2 2 0 0 0,0 3 0 0 0,1-2 0 0 0,1-2 0 0 0,0-1 0 0 0,1-2 0 0 0,0-1 0 0 0,0 1 0 0 0,1 0 0 0 0,-2 4 0 0 0,-2 5 0 0 0,0-5 0 0 0,0-2 0 0 0,3-2 0 0 0,1 0 0 0 0,-1 2 0 0 0,-1-1 0 0 0,0-1 0 0 0,0 1 0 0 0,4 3 0 0 0,0 0 0 0 0,0 0 0 0 0,0 1 0 0 0,0-1 0 0 0,0 1 0 0 0,0-1 0 0 0,0 1 0 0 0,-3 0 0 0 0,-19-5 0 0 0,22 4 0 0 0,0 1 0 0 0,-1-1 0 0 0,1 0 0 0 0,0 0 0 0 0,1 0 0 0 0,-1 0 0 0 0,0 0 0 0 0,0-1 0 0 0,0 1 0 0 0,1 0 0 0 0,-1-1 0 0 0,1 1 0 0 0,-1-1 0 0 0,1 0 0 0 0,-2-2 0 0 0,-1-1 0 0 0,0 0 0 0 0,-1 1 0 0 0,0-1 0 0 0,0 1 0 0 0,0 0 0 0 0,0 0 0 0 0,-1 1 0 0 0,1-1 0 0 0,-1 1 0 0 0,-7-2 0 0 0,0-1 0 0 0,9 3 0 0 0,-1 1 0 0 0,0 0 0 0 0,0 0 0 0 0,1 0 0 0 0,-1 1 0 0 0,0 0 0 0 0,-1 0 0 0 0,1 0 0 0 0,0 0 0 0 0,0 1 0 0 0,0 0 0 0 0,0 0 0 0 0,0 0 0 0 0,-1 1 0 0 0,1-1 0 0 0,0 1 0 0 0,0 0 0 0 0,-6 3 0 0 0,2-1 0 0 0,-7 0 0 0 0,1 2 0 0 0,-27 16 0 0 0,27-13 0 0 0,10-5 0 0 0,0-1 0 0 0,1 1 0 0 0,-1 0 0 0 0,1 0 0 0 0,0 0 0 0 0,-5 5 0 0 0,-24 24 0 0 0,22-20 0 0 0,-12 7 0 0 0,8-9 0 0 0,-23 23 0 0 0,26-20 0 0 0,-2 2 0 0 0,2 0 0 0 0,-9 12 0 0 0,18-21 0 0 0,-5 9 0 0 0,1 7 0 0 0,3 9 0 0 0,4 11 0 0 0,5 2 0 0 0,-3-35 0 0 0,0 1 0 0 0,1-1 0 0 0,5 10 0 0 0,18 28 0 0 0,-25-45 0 0 0,5 9 0 0 0,1-1 0 0 0,10 12 0 0 0,-8-12-5 0 0,19 14-1 0 0,-28-24 6 0 0,17 12-42 0 0,29 11 31 0 0,5 4 11 0 0,-46-23 0 0 0,1 0 0 0 0,-2 0 0 0 0,1 0 0 0 0,0 0 0 0 0,-1 1 0 0 0,7 7 0 0 0,12 32 0 0 0,-19-37 0 0 0,1 0 0 0 0,0 0 0 0 0,0-1 0 0 0,11 10 0 0 0,-7-8 0 0 0,0-1 0 0 0,0 0 0 0 0,13 7 0 0 0,32 13 0 0 0,-1 0 0 0 0,-47-23 0 0 0,0-2 0 0 0,-1 1 0 0 0,0 0 0 0 0,1 0 0 0 0,7 8 0 0 0,-12-11 0 0 0,0 1 0 0 0,-1 0 0 0 0,1 0 0 0 0,-1 0 0 0 0,1-1 0 0 0,-1 1 0 0 0,0 0 0 0 0,1 0 0 0 0,-1 0 0 0 0,0 0 0 0 0,0 0 0 0 0,1 0 0 0 0,-1-1 0 0 0,0 1 0 0 0,0 0 0 0 0,0 0 0 0 0,0 0 0 0 0,0 0 0 0 0,0 0 0 0 0,0 0 0 0 0,-1 0 0 0 0,1 0 0 0 0,0 0 0 0 0,0 0 0 0 0,-1 0 0 0 0,-7 15 0 0 0,-1-1 0 0 0,1 7 0 0 0,3 6 0 0 0,6 5 0 0 0,6 7 0 0 0,5 3 0 0 0,3 2 0 0 0,-1-3 0 0 0,4 1 0 0 0,8-1 0 0 0,1-1 0 0 0,-5-1 0 0 0,-6 0 0 0 0,0 1 0 0 0,4-2 0 0 0,0 2 0 0 0,3-1 0 0 0,-21-36 0 0 0,1-1 0 0 0,-1 0 0 0 0,1 1 0 0 0,0-1 0 0 0,0 0 0 0 0,0-1 0 0 0,0 1 0 0 0,1-1 0 0 0,5 4 0 0 0,-6-4 17 0 0,1 0 0 0 0,0-1 0 0 0,0 0 0 0 0,-1 0 0 0 0,1 0 0 0 0,0 0 0 0 0,0 0 0 0 0,0-1 0 0 0,0 0 0 0 0,7 0 0 0 0,-1 0 41 0 0,36-1-47 0 0,8 1-11 0 0,1-1 0 0 0,2 1 0 0 0,0 0 0 0 0,-1-2 0 0 0,2-1 0 0 0,-4 3 0 0 0,-8 2 11 0 0,-36-1 42 0 0,-2-1 0 0 0,24 4-26 0 0,-24-4 48 0 0,2 0-17 0 0,38 0-47 0 0,10-2-11 0 0,-6 4 0 0 0,-7 2 15 0 0,-27-1 57 0 0,29 5-4 0 0,-32-6-62 0 0,25-2 1 0 0,12-4-7 0 0,1 1 0 0 0,3 5 0 0 0,-2 5 0 0 0,0 0 0 0 0,-1-8 0 0 0,-3 3 0 0 0,-1 5 0 0 0,1-1 0 0 0,-2 0 0 0 0,3-1 0 0 0,-10 2 11 0 0,-41-7-9 0 0,1 0 0 0 0,-1 1-1 0 0,1-1 1 0 0,-1 0 0 0 0,1 0 0 0 0,0 0 0 0 0,-1 0 0 0 0,1 0 0 0 0,-1 0-1 0 0,1 0 1 0 0,-1 0 0 0 0,1 0 0 0 0,0 0 0 0 0,-1 0 0 0 0,1 0-1 0 0,-1-1 1 0 0,1 1 0 0 0,-1 0 0 0 0,1 0 0 0 0,-1-1 0 0 0,1 1 0 0 0,0-1-1 0 0,20-11 21 0 0,-15 9 95 0 0,-7 2-64 0 0,-3-4-27 0 0,3 4 48 0 0,-1 0 5 0 0,-4-2-75 0 0,4 2-63 0 0,7-3-138 0 0,12-11 174 0 0,-13 11-30 0 0,-5 4 0 0 0,-5-1 31 0 0,5 0 1 0 0,3-2 0 0 0,-2 3 20 0 0,0-1 1 0 0,1 0-1 0 0,-1 1 0 0 0,0-1 1 0 0,1 1-1 0 0,-1-1 0 0 0,1 1 1 0 0,-1-1-1 0 0,1 1 1 0 0,-1-1-1 0 0,1 1 0 0 0,-1-1 1 0 0,1 1-1 0 0,0 0 0 0 0,-1-1 1 0 0,2 0-1 0 0,-2 25 1 0 0,3 11 0 0 0,1 1 0 0 0,0 1 0 0 0,8 2 0 0 0,-12-37 0 0 0,1 1 0 0 0,0 0 0 0 0,0-1 0 0 0,0 1 0 0 0,0 0 0 0 0,0-1 0 0 0,0 1 0 0 0,1 0 0 0 0,-1-1 0 0 0,1 0 0 0 0,3 5 0 0 0,-1-5 0 0 0,-1 0 0 0 0,1 0 0 0 0,0 0 0 0 0,0 0 0 0 0,0-1 0 0 0,0 1 0 0 0,0-1 0 0 0,0 0 0 0 0,5 0 0 0 0,32 6 11 0 0,-24-3 31 0 0,22 10-31 0 0,-34-13-11 0 0,0 1 0 0 0,0-1 0 0 0,-1 0 0 0 0,2 0 0 0 0,-1-1 0 0 0,10 1 0 0 0,-12-2 0 0 0,1 0 0 0 0,0 0 0 0 0,-1 0 0 0 0,1-1 0 0 0,-1 1 0 0 0,0-1 0 0 0,1 1 0 0 0,3-4 0 0 0,22-14 0 0 0,-4-2 0 0 0,-3 0 0 0 0,2 0 0 0 0,5 1 0 0 0,-4-1 0 0 0,0-1 0 0 0,2 2 0 0 0,4 3 0 0 0,-5-4 0 0 0,-3 0 0 0 0,7 2 0 0 0,2 2 0 0 0,-3-1 11 0 0,2 7 43 0 0,-24 9 172 0 0,-2-2-168 0 0,20-13-47 0 0,6-1-11 0 0,8 4 0 0 0,-33 11 0 0 0,0-1 0 0 0,1 0 0 0 0,8-7 0 0 0,14-14 12 0 0,-8 5 49 0 0,-17 17 89 0 0,-1-1-85 0 0,10-9-1 0 0,-5 7-11 0 0,15-10-42 0 0,11-1-11 0 0,-26 14 0 0 0,0 0 0 0 0,0 1 0 0 0,9-2 0 0 0,20 2-11 0 0,-36 2 9 0 0,0 0-1 0 0,-1 0 1 0 0,1 0-1 0 0,0 0 1 0 0,-1 0-1 0 0,1 0 1 0 0,0 0-1 0 0,0 0 1 0 0,-1 0-1 0 0,1-1 1 0 0,0 1-1 0 0,-1 0 1 0 0,1 0-1 0 0,0-1 1 0 0,-1 1-1 0 0,1-1 1 0 0,25-12-9 0 0,8-1 11 0 0,-2 6-12 0 0,-25 6-52 0 0,-3-1-249 0 0,15-15 302 0 0,-18 17 11 0 0,1-1 0 0 0,1 0 0 0 0,-1 0 0 0 0,0 0 0 0 0,-1 0 0 0 0,1 0 0 0 0,2-3 0 0 0,-4 4 0 0 0,0 1 0 0 0,0-1 0 0 0,0 1 0 0 0,0-1 0 0 0,0 1 0 0 0,0-1 0 0 0,0 1 0 0 0,0-1 0 0 0,0 1 0 0 0,0-1 0 0 0,0 1 0 0 0,-1-1 0 0 0,1 1 0 0 0,0-1 0 0 0,0 1 0 0 0,0-1 0 0 0,-1 1 0 0 0,1 0 0 0 0,0-1 0 0 0,-1 1 0 0 0,1-1 0 0 0,0 1 0 0 0,-1 0 0 0 0,1-1 0 0 0,-1 1 0 0 0,0-1 0 0 0,-11-14 0 0 0,2 2 0 0 0,-1-5 0 0 0,-3-3-2 0 0,13 19 3 0 0,-6-22 64 0 0,5 14-19 0 0,1 5-29 0 0,0 0 1 0 0,0 1-1 0 0,0-1 1 0 0,-1 0-1 0 0,0 0 1 0 0,-3-5-1 0 0,-3-5-17 0 0,-3 3 0 0 0,0-2 0 0 0,2-2 0 0 0,4 0 0 0 0,2 1 0 0 0,1-1 0 0 0,3-5 0 0 0,-2 1 0 0 0,-1 3 0 0 0,-2 2 0 0 0,-2-1 0 0 0,1 0 0 0 0,-2 0 0 0 0,2 0 0 0 0,-1 1 0 0 0,0-1 0 0 0,3 1 0 0 0,-1 1 0 0 0,-5 3 0 0 0,-1 0 0 0 0,1 0 0 0 0,2-1 0 0 0,2 0 0 0 0,-1-1 0 0 0,4-1 0 0 0,2-1 0 0 0,1 0 0 0 0,3-1 0 0 0,-1 1 0 0 0,1-2 0 0 0,5-1 0 0 0,-3 2 0 0 0,-2 0 0 0 0,0-1 0 0 0,2 0 0 0 0,-4 0 0 0 0,-1 1 0 0 0,2 0 0 0 0,2-2 0 0 0,1 1 0 0 0,0-1 0 0 0,-1 2 0 0 0,-4 1 0 0 0,-2 0 0 0 0,4-2 0 0 0,0 2-11 0 0,3-2-53 0 0,-5 14 6 0 0,0 1-165 0 0,4-11 199 0 0,0-3-37 0 0,-2 10-15 0 0,2-5 8 0 0,-3 5 9 0 0,3-6 47 0 0,-4-2 12 0 0,0-1 0 0 0,-1 2 0 0 0,-11 6 0 0 0,0 0 0 0 0,3-4 0 0 0,2-1 0 0 0,2 0 12 0 0,2 8 36 0 0,-1-3-25 0 0,1 4 19 0 0,-6-7-31 0 0,2-1-11 0 0,-2 3 0 0 0,1-2 0 0 0,2-2 0 0 0,1-1 0 0 0,1-1 0 0 0,0 2 0 0 0,-1 2 0 0 0,0-1 0 0 0,-2 2 0 0 0,1 0 0 0 0,-2 0 0 0 0,1-1 0 0 0,1-2 0 0 0,-1 1 0 0 0,-2 2 0 0 0,1 1 0 0 0,-2 3 0 0 0,-2 0 0 0 0,1 1 0 0 0,0 1 0 0 0,1 1 0 0 0,-1-1 0 0 0,2-1 0 0 0,0-4 0 0 0,0 0 0 0 0,0 2 0 0 0,0 0 0 0 0,-6-4 0 0 0,13 10 0 0 0,-19-10 0 0 0,12 5 0 0 0,2-1 0 0 0,2 0 0 0 0,1-1 0 0 0,2 0 0 0 0,0-1 0 0 0,0 0 0 0 0,1 0 0 0 0,-2 0 0 0 0,1 0 0 0 0,-2-1 0 0 0,1-1 0 0 0,0-1 0 0 0,0 2 0 0 0,2 1 0 0 0,4-4 0 0 0,0-1 0 0 0,7-1 0 0 0,1 1 0 0 0,-1-2 0 0 0,-1-2 0 0 0,-3 3 0 0 0,-2 0 0 0 0,-1 0 0 0 0,-2 1 0 0 0,-1 1 0 0 0,1-2 0 0 0,-1-2 0 0 0,-1 1 0 0 0,0 1 0 0 0,2-1 0 0 0,-1 1 0 0 0,1 3 0 0 0,-1-3 0 0 0,-1 0 0 0 0,-1 1 0 0 0,-2 1 0 0 0,-1 0 0 0 0,0 2 0 0 0,-2 3 0 0 0,-2 0-18 0 0,6 8-22 0 0,-1-2-13 0 0,-11-13 28 0 0,13 12 18 0 0,-4-3-39 0 0,-3 4 24 0 0,-3 2-20 0 0,2-5 31 0 0,5 1 11 0 0,0-1 0 0 0,0 1 0 0 0,0-1 0 0 0,0 0 0 0 0,1 0 0 0 0,-1 0 0 0 0,1-1 0 0 0,-3-4 0 0 0,2 2 0 0 0,-1 0 0 0 0,-9-10 0 0 0,1-1 0 0 0,11 15 0 0 0,1 1 0 0 0,-1-1 0 0 0,0 1 0 0 0,0-1 0 0 0,1 1 0 0 0,-2 0 0 0 0,1 0 0 0 0,0 0 0 0 0,0 0 0 0 0,-4-2 0 0 0,0 3 0 0 0,-4 0 0 0 0,7 2 0 0 0,-17 7 0 0 0,11-5 0 0 0,8-3 0 0 0,0 0 0 0 0,0 0 0 0 0,1 1 0 0 0,-1-1 0 0 0,0 0 0 0 0,0 0 0 0 0,0 0 0 0 0,0 0 0 0 0,0 0 0 0 0,0 0 0 0 0,0 0 0 0 0,1 0 0 0 0,-1 0 0 0 0,0-1 0 0 0,0 1 0 0 0,0 0 0 0 0,0-1 0 0 0,0 1 0 0 0,-4-2 0 0 0,-3-2 0 0 0,1-1 0 0 0,-17 5 0 0 0,15 1 0 0 0,0 1 0 0 0,-3-1 0 0 0,11-2 0 0 0,1 1 0 0 0,0 0 0 0 0,0 0 0 0 0,0 0 0 0 0,0 0 0 0 0,0 0 0 0 0,0-1 0 0 0,0 1 0 0 0,0 0 0 0 0,0 0 0 0 0,0 0 0 0 0,0 0 0 0 0,0 0 0 0 0,0 0 0 0 0,0 0 0 0 0,0 0 0 0 0,0-1 0 0 0,-1 1 0 0 0,1 0 0 0 0,0 0 0 0 0,0 0 0 0 0,0 0 0 0 0,0 0 0 0 0,0 0 0 0 0,0 0 0 0 0,0 0 0 0 0,0 0 0 0 0,0 0 0 0 0,0 0 0 0 0,0-1 0 0 0,-1 1 0 0 0,1 0 0 0 0,0 0 0 0 0,0 0 0 0 0,0 0 0 0 0,0 0 0 0 0,0 0 0 0 0,0 0 0 0 0,0 0 0 0 0,-1 0 0 0 0,1 0 0 0 0,0 0 0 0 0,0 0 0 0 0,0 0 0 0 0,0 0 0 0 0,0 0 0 0 0,-28-1 0 0 0,17 0 0 0 0,0 1 0 0 0,-3 4 0 0 0,2 1 0 0 0,1 1 0 0 0,0-2 0 0 0,0-1 0 0 0,-1 0 0 0 0,1 0 0 0 0,0 3 0 0 0,-2 0 0 0 0,12-6 0 0 0,1 1 0 0 0,-1-1 0 0 0,1 1 0 0 0,-1-1 0 0 0,1 0 0 0 0,-1 0 0 0 0,0 1 0 0 0,1-1 0 0 0,-1 0 0 0 0,1 0 0 0 0,-1 0 0 0 0,0 0 0 0 0,1 0 0 0 0,-1 0 0 0 0,0 0 0 0 0,1 0 0 0 0,-1 0 0 0 0,1 0 0 0 0,-1 0 0 0 0,0 0 0 0 0,1 0 0 0 0,-1 0 0 0 0,0-1 0 0 0,-17-3 0 0 0,9 3 0 0 0,3-2 0 0 0,-1 2 0 0 0,0 1 0 0 0,-3 2 0 0 0,1 1 0 0 0,-1 2 0 0 0,-1 1 0 0 0,5-4 0 0 0,-4 3 0 0 0,3-5 0 0 0,-7-5-28 0 0,14 5-116 0 0,-6-3-2645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6:06.559"/>
    </inkml:context>
    <inkml:brush xml:id="br0">
      <inkml:brushProperty name="width" value="0.05" units="cm"/>
      <inkml:brushProperty name="height" value="0.05" units="cm"/>
      <inkml:brushProperty name="color" value="#E71224"/>
    </inkml:brush>
  </inkml:definitions>
  <inkml:trace contextRef="#ctx0" brushRef="#br0">50 801 5063 0 0,'-12'16'7370'0'0,"-26"44"-468"0"0,51-61-6371 0 0,-1 1 0 0 0,1-2-1 0 0,16-3 1 0 0,-28 4-476 0 0,3 3 118 0 0,3 1 153 0 0,28 13-301 0 0,-26-12 44 0 0,-1-1 28 0 0,25 7 14 0 0,-25-8 238 0 0,0 1-269 0 0,2 0-68 0 0,-5-2 2 0 0,0 0 0 0 0,0 1-1 0 0,0 0 1 0 0,7 3-1 0 0,-7-6 40 0 0,18-2-42 0 0,-8-1-10 0 0,-12 1 2 0 0,-1 1 4 0 0,67-43 46 0 0,-65 43-52 0 0,-1-1 0 0 0,1 1 0 0 0,-1-1 0 0 0,0 0 0 0 0,0-1 0 0 0,0 1 0 0 0,0 0-1 0 0,0-1 1 0 0,-1 0 0 0 0,5-7 0 0 0,-4 4 3 0 0,0-1-1 0 0,-1 1 1 0 0,1-1 0 0 0,-1 1-1 0 0,1-14 1 0 0,-1 3 3 0 0,-2-1-1 0 0,0 1 0 0 0,-1 0 1 0 0,-4-29-1 0 0,4 40-6 0 0,0 0 0 0 0,1 0 0 0 0,-1 0 0 0 0,2 0 0 0 0,-1 0 0 0 0,1 0 0 0 0,0 0 0 0 0,1 0 0 0 0,-1 0 0 0 0,1 1 0 0 0,1-1 0 0 0,5-12 0 0 0,38-99 0 0 0,-39 100 8 0 0,1 0 0 0 0,1 1 0 0 0,1 0 0 0 0,0 1 0 0 0,1 0 0 0 0,1 1 0 0 0,15-16 0 0 0,40-45 66 0 0,-25 27-23 0 0,-39 46-47 0 0,2-4-4 0 0,1 1 1 0 0,-1 0 0 0 0,1 1 0 0 0,1 0 0 0 0,-1-1 0 0 0,1 2 0 0 0,10-7 0 0 0,-10 7-1 0 0,13-5 0 0 0,-2-1 0 0 0,1-2 0 0 0,18-14 0 0 0,-31 21 0 0 0,0 1 0 0 0,-1 0 0 0 0,1 0 0 0 0,0 0 0 0 0,8-4 0 0 0,1 4 0 0 0,15 3 0 0 0,3 0 0 0 0,25-3 152 0 0,-52 4-77 0 0,0 0-17 0 0,26 4-47 0 0,11 6-11 0 0,-2 3 13 0 0,5 3 65 0 0,-38-14-25 0 0,-1 0 11 0 0,31 4-11 0 0,3 1-42 0 0,-1 0-11 0 0,-5-1 11 0 0,-20-2 31 0 0,22 8-31 0 0,11 5-11 0 0,-13-9 11 0 0,-28-7 42 0 0,1 1 0 0 0,31 4-42 0 0,4 2-11 0 0,-4-6 0 0 0,-4 1 0 0 0,6 5 0 0 0,5 0 0 0 0,-5-6 0 0 0,-6-2 0 0 0,-2-1 0 0 0,-2 1 0 0 0,2 2 0 0 0,8 3 0 0 0,2 0 0 0 0,-11 0 11 0 0,-25-4 45 0 0,0 6 8 0 0,36 36 16 0 0,-6-11-67 0 0,0-11-1 0 0,-36-21-10 0 0,0 1 0 0 0,-1-1 0 0 0,1 0 0 0 0,0 1 1 0 0,-1-1-1 0 0,1 0 0 0 0,-1 1 0 0 0,1-1 0 0 0,0 1 0 0 0,-1-1 0 0 0,1 1 0 0 0,-1-1 0 0 0,1 1 0 0 0,-1-1 0 0 0,0 1 1 0 0,1 0-1 0 0,-1-1 0 0 0,0 1 0 0 0,1 0 0 0 0,-1-1 0 0 0,0 1 0 0 0,1 1 0 0 0,15 34 23 0 0,-12-27 131 0 0,-5 0-77 0 0,0 0-75 0 0,1 0 0 0 0,0 0 0 0 0,1 9 0 0 0,13 40-4 0 0,-11-45 0 0 0,-1-1 0 0 0,2 21 0 0 0,-4-20 0 0 0,0 1 0 0 0,-4 16 0 0 0,-7 24 0 0 0,-4 0 0 0 0,1-5 0 0 0,4 1 0 0 0,1-1 11 0 0,6-41-1 0 0,1-1 1 0 0,-1 1 0 0 0,-6 8-1 0 0,6-9-1 0 0,1-4-2 0 0,1-1 0 0 0,-1 1 0 0 0,1-1 0 0 0,-1 0 0 0 0,0 0 0 0 0,0 0 0 0 0,-3 3-1 0 0,-12 12 5 0 0,0-2-11 0 0,-1 1 0 0 0,2-4 0 0 0,3-5 0 0 0,0 1 0 0 0,-2 7 0 0 0,-3 5 0 0 0,2-4 0 0 0,0-4 0 0 0,3 0 0 0 0,-2 0 0 0 0,-1 6 0 0 0,0-1 0 0 0,0 1 0 0 0,1 0 0 0 0,0 7 0 0 0,1 5 0 0 0,11-22 0 0 0,1-1 0 0 0,0 0 0 0 0,-1 12 0 0 0,0 32 0 0 0,-1-2 0 0 0,1-1 0 0 0,5 4 0 0 0,-3-44 0 0 0,1-1 0 0 0,-5 15 0 0 0,4-16 0 0 0,-7 40 0 0 0,5 2 0 0 0,-1-9-12 0 0,3-31-52 0 0,1 0-12 0 0,-2 29 60 0 0,0-33 16 0 0,1 0 0 0 0,-1 1 0 0 0,1-1 0 0 0,-5 7 0 0 0,4-7 0 0 0,-13 28 0 0 0,1 5 0 0 0,-2-5 0 0 0,-1-3 0 0 0,1 0 0 0 0,1-10 0 0 0,3-14 0 0 0,0-3 0 0 0,1 0 0 0 0,0 1 0 0 0,-5 4 0 0 0,-3 6 0 0 0,0 1 0 0 0,1-3 0 0 0,0-1 0 0 0,5-4 0 0 0,-1-2 0 0 0,0-1 0 0 0,3-3 0 0 0,-4-2 0 0 0,12 0 0 0 0,-17-1 0 0 0,16 2 0 0 0,-13 0 0 0 0,6 3 0 0 0,-2 1 0 0 0,1 3 0 0 0,2-2 0 0 0,1 0 0 0 0,0 0 0 0 0,-1 2 0 0 0,-1-1 0 0 0,-1 0 0 0 0,1 0 0 0 0,0 1 0 0 0,1 2 0 0 0,-2 2 0 0 0,-2 3 0 0 0,0 5 0 0 0,2 0 0 0 0,-2 6 0 0 0,1 3 0 0 0,0-4 0 0 0,2-8 0 0 0,-1 8 0 0 0,0 11 0 0 0,0-2 0 0 0,-2-13 0 0 0,4-11 0 0 0,-3 7 0 0 0,-1-2 0 0 0,0 0 0 0 0,0-2 0 0 0,-2 6 0 0 0,1 1 0 0 0,-1-3 0 0 0,1-2 0 0 0,6-6 0 0 0,-1 0 0 0 0,-4 1 0 0 0,13-7 0 0 0,-17 16 0 0 0,-4 3 0 0 0,9-8 0 0 0,2-1 0 0 0,-6 6 0 0 0,13-15 0 0 0,-8 7 0 0 0,-19 20-152 0 0,26-24 58 0 0,0 0-1 0 0,0-1 1 0 0,-10 8-1 0 0,13-11 75 0 0,0 0 0 0 0,0 0 0 0 0,0-1 0 0 0,0 1 0 0 0,0 0-1 0 0,0-1 1 0 0,0 1 0 0 0,0-1 0 0 0,0 1 0 0 0,0-1 0 0 0,0 0 0 0 0,-1 0 0 0 0,1 0-1 0 0,0 0 1 0 0,0-1 0 0 0,-3 0 0 0 0,3 1 20 0 0,1-1 0 0 0,0 1 0 0 0,0-1 0 0 0,-1 0 0 0 0,1 0 0 0 0,0 1 0 0 0,0-1 0 0 0,0 0 0 0 0,0 0 0 0 0,-2-2 0 0 0,2 1 0 0 0,0 1 0 0 0,0 0 0 0 0,0 0 0 0 0,-1 0 0 0 0,1 0 0 0 0,0 0 0 0 0,-1 0 0 0 0,1 0 0 0 0,0 1 0 0 0,-1-1 0 0 0,-1 0 0 0 0,-87-22 64 0 0,89 23-64 0 0,-1 0 0 0 0,0 0 0 0 0,1 0 0 0 0,-1 0 0 0 0,1 0 0 0 0,-1 0 0 0 0,0 0 0 0 0,-2 2 0 0 0,-7-1 0 0 0,0-5 0 0 0,11 3 0 0 0,-1 0 0 0 0,0 1 0 0 0,0-1 0 0 0,0 1 0 0 0,0-1 0 0 0,0 1 0 0 0,0 0 0 0 0,1-1 0 0 0,-1 1 0 0 0,0 0 0 0 0,0 0 0 0 0,0 0 0 0 0,0-1 0 0 0,-2 1 0 0 0,-5 2 0 0 0,1 0 0 0 0,0 1 0 0 0,0 0 0 0 0,-11 6 0 0 0,14-6 0 0 0,-1-1 0 0 0,1 1 0 0 0,-1-1 0 0 0,0 0 0 0 0,0 0 0 0 0,0-1 0 0 0,-1 1 0 0 0,1-1 0 0 0,0 0 0 0 0,0-1 0 0 0,-1 1 0 0 0,-6-1 0 0 0,9-2 0 0 0,-1 1 0 0 0,1-1 0 0 0,0 1 0 0 0,-1-1 0 0 0,1 0 0 0 0,0-1 0 0 0,0 1 0 0 0,0 0 0 0 0,0-1 0 0 0,1 0 0 0 0,-1 0 0 0 0,-2-4 0 0 0,1 3 0 0 0,0-1 0 0 0,-1 1 0 0 0,-6-6 0 0 0,4 6 0 0 0,0 1 0 0 0,1-1 0 0 0,-14-3 0 0 0,15 6 0 0 0,1 0 0 0 0,0-1 0 0 0,0 1 0 0 0,0-1 0 0 0,0 0 0 0 0,0 0 0 0 0,0-1 0 0 0,1 1 0 0 0,-1-1 0 0 0,1 0 0 0 0,-1 0 0 0 0,1 0 0 0 0,-4-6 0 0 0,-4-2-40 0 0,11 12-40 0 0,0-1 1 0 0,-1 0-1 0 0,1 0 0 0 0,0 1 0 0 0,-1-1 1 0 0,1 0-1 0 0,0 1 0 0 0,0-1 1 0 0,-1 1-1 0 0,1-1 0 0 0,0 0 0 0 0,0 1 1 0 0,0-1-1 0 0,-1 1 0 0 0,1-1 0 0 0,0 0 1 0 0,0 1-1 0 0,0-1 0 0 0,0 1 1 0 0,0-1-1 0 0,0 1 0 0 0,0-1 0 0 0,0 1 1 0 0,0-1-1 0 0,0 0 0 0 0,0 1 0 0 0,0-1 1 0 0,0 1-1 0 0,1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6:33.560"/>
    </inkml:context>
    <inkml:brush xml:id="br0">
      <inkml:brushProperty name="width" value="0.05" units="cm"/>
      <inkml:brushProperty name="height" value="0.05" units="cm"/>
      <inkml:brushProperty name="color" value="#E71224"/>
    </inkml:brush>
  </inkml:definitions>
  <inkml:trace contextRef="#ctx0" brushRef="#br0">2406 2150 2759 0 0,'0'-1'207'0'0,"1"-2"-102"0"0,0 2 221 0 0,8-14 1245 0 0,-4 6-564 0 0,23-35 1849 0 0,-8 11-1499 0 0,26-31 1 0 0,-23 38-15 0 0,29-25 0 0 0,-4 5-752 0 0,-27 27-527 0 0,3 0 0 0 0,-2 1-10 0 0,-2-1-44 0 0,-1-1 170 0 0,-5 4 426 0 0,28-23 0 0 0,-3 8 746 0 0,-36 28-1082 0 0,3 1-145 0 0,17-9-52 0 0,-11 7-3 0 0,21-8-56 0 0,8-2-14 0 0,-8 6-12 0 0,-18 5-36 0 0,24-2 36 0 0,4-7 12 0 0,-9 3-10 0 0,-20 5-33 0 0,21-4 32 0 0,2-4 11 0 0,-1-2-10 0 0,0 3-33 0 0,-1 2 44 0 0,-18 8 58 0 0,27 4 774 0 0,-35 1-626 0 0,26 12-74 0 0,-26-12 63 0 0,0-3-116 0 0,37 3-64 0 0,9 4-16 0 0,-8 4 11 0 0,-37-10 42 0 0,0 1 1 0 0,29 9-32 0 0,-29-9 37 0 0,-1 0-4 0 0,29 8-34 0 0,-19-4 22 0 0,19 7-22 0 0,-28-11 320 0 0,-2-2-189 0 0,23 2-1 0 0,-23-2 413 0 0,1 2-497 0 0,29 9-43 0 0,-29-9 106 0 0,-1 0-76 0 0,2 1-51 0 0,0 1 1 0 0,11 6-1 0 0,27 23-3 0 0,-43-31 0 0 0,0 0 0 0 0,0-1 0 0 0,0 1 0 0 0,1-1 0 0 0,-1 0 0 0 0,1-1 0 0 0,6 2 0 0 0,-7-3 0 0 0,-1 0 0 0 0,1 0 0 0 0,-1 0 0 0 0,1 0 0 0 0,0-1 0 0 0,7-2 0 0 0,28-6 0 0 0,-3-1 0 0 0,2 2 0 0 0,-4-4 0 0 0,-12-1 0 0 0,-22 12 0 0 0,4-3 0 0 0,0 0 0 0 0,0 0 0 0 0,0-1 0 0 0,-1 0 0 0 0,1 0 0 0 0,-1 0 0 0 0,0 0 0 0 0,4-9 0 0 0,16-25-79 0 0,21-48-1 0 0,-30 57-46 0 0,-12 24 124 0 0,-1 0 1 0 0,1 0-1 0 0,-1-1 0 0 0,0 1 1 0 0,0 0-1 0 0,1-12 0 0 0,-3 14 2 0 0,0 0 0 0 0,0 0 0 0 0,0 0 1 0 0,-1 0-1 0 0,1 0 0 0 0,-1 0 0 0 0,0 0 0 0 0,0 1 0 0 0,0-1 0 0 0,-1 0 0 0 0,1 0 0 0 0,-3-3 0 0 0,3 5-41 0 0,0 0 0 0 0,0 0 1 0 0,0 0-1 0 0,0-1 0 0 0,1 1 0 0 0,-1 0 0 0 0,1 0 0 0 0,-1 0 0 0 0,1-1 0 0 0,0 1 1 0 0,0 0-1 0 0,0-1 0 0 0,0 1 0 0 0,0 0 0 0 0,1 0 0 0 0,-1-1 0 0 0,1 1 0 0 0,-1 0 1 0 0,1 0-1 0 0,0 0 0 0 0,0 0 0 0 0,0 0 0 0 0,0 0 0 0 0,0 0 0 0 0,3-3 1 0 0,-3 3-98 0 0,1 0 2 0 0,2-2 65 0 0,-3 3 63 0 0,0 1 0 0 0,0-1 0 0 0,-1 0 1 0 0,1 1-1 0 0,0-1 0 0 0,0 0 0 0 0,-1 1 0 0 0,1-1 0 0 0,0 0 0 0 0,-1 0 1 0 0,1 0-1 0 0,-1 0 0 0 0,1 0 0 0 0,-1 1 0 0 0,1-1 0 0 0,-1 0 0 0 0,0 0 1 0 0,1-2-1 0 0,1-6-70 0 0,-1 7 70 0 0,0 0 3 0 0,-3-12 4 0 0,1 10 2 0 0,1 1 0 0 0,0-1 0 0 0,1 1-1 0 0,-1-1 1 0 0,1 1 0 0 0,-1-1 0 0 0,1 1 0 0 0,0 0 0 0 0,0-1-1 0 0,1 1 1 0 0,-1 0 0 0 0,4-5 0 0 0,-3 4-113 0 0,0-1 0 0 0,0 1 0 0 0,0-1 0 0 0,-1 0 0 0 0,0 1 0 0 0,1-1 0 0 0,-1-7 0 0 0,-1 5 92 0 0,0 0-1 0 0,1 0 1 0 0,0 0 0 0 0,0 0-1 0 0,0 0 1 0 0,1 0 0 0 0,4-12-1 0 0,-4 12 25 0 0,0 1-1 0 0,-1-1 0 0 0,1-8 0 0 0,-1 6 67 0 0,0 6-109 0 0,0 0 0 0 0,-1-1 0 0 0,0 1 1 0 0,0 0-1 0 0,0-1 0 0 0,0 1 0 0 0,0 0 0 0 0,-1-1 1 0 0,0 1-1 0 0,1 0 0 0 0,-1-1 0 0 0,0 1 0 0 0,0 0 1 0 0,-1 0-1 0 0,1 0 0 0 0,-1 0 0 0 0,0 0 0 0 0,-3-5 1 0 0,4 8 88 0 0,1-1 1 0 0,-1 0-1 0 0,1 1 1 0 0,-1-1-1 0 0,1 0 1 0 0,-1 0 0 0 0,1 0-1 0 0,0 0 1 0 0,-1 1-1 0 0,1-1 1 0 0,0 0 0 0 0,0 0-1 0 0,0 0 1 0 0,-1 0-1 0 0,1 0 1 0 0,0 0-1 0 0,0 0 1 0 0,1 1 0 0 0,-1-1-1 0 0,0 0 1 0 0,0-1-1 0 0,9-23-43 0 0,-8 23-3 0 0,1-1-1 0 0,-1 0 0 0 0,0-1 0 0 0,0 1 1 0 0,0 0-1 0 0,0-4 0 0 0,-1 7-3 0 0,0-1 0 0 0,0 0 0 0 0,0 1 0 0 0,0-1 0 0 0,0 1 0 0 0,0-1 0 0 0,0 0 0 0 0,0 1 0 0 0,0-1 0 0 0,0 1 0 0 0,0-1 0 0 0,-1 1 0 0 0,1-1 0 0 0,0 0 0 0 0,0 1 0 0 0,-1-1 0 0 0,1 1 0 0 0,0-1 0 0 0,-1 1 0 0 0,-13-3 0 0 0,8 3 48 0 0,0-1 0 0 0,-1-1 0 0 0,1 1 0 0 0,0-1-1 0 0,0 0 1 0 0,0 0 0 0 0,0-1 0 0 0,1 1 0 0 0,-10-7 0 0 0,-5-2 89 0 0,15 8-137 0 0,1 0 0 0 0,-1 0 0 0 0,1-1 0 0 0,0 0 0 0 0,0 1 0 0 0,0-2 0 0 0,0 1 0 0 0,1 0 0 0 0,0-1 0 0 0,0 1 0 0 0,0-1 0 0 0,-2-5 0 0 0,-14-21 0 0 0,-13 4 0 0 0,17 10 0 0 0,14 14 0 0 0,0 1 0 0 0,0 0 0 0 0,-1 1 0 0 0,1-1 0 0 0,-1 0 0 0 0,1 0 0 0 0,-1 0 0 0 0,0 1 0 0 0,0-1 0 0 0,1 1 0 0 0,-1 0 0 0 0,0-1 0 0 0,0 1 0 0 0,-1 0 0 0 0,1 0 0 0 0,0 0 0 0 0,0 1 0 0 0,0-1 0 0 0,-1 0 0 0 0,1 1 0 0 0,0-1 0 0 0,-3 1 0 0 0,1 0 2 0 0,1-1 0 0 0,0 0 0 0 0,0 1 0 0 0,-1-1 0 0 0,1 0 0 0 0,0-1 0 0 0,0 1 0 0 0,0 0 0 0 0,0-1 0 0 0,1 0 0 0 0,-1 0 0 0 0,0 1 0 0 0,1-2 0 0 0,-1 1 0 0 0,1 0 0 0 0,-4-5 0 0 0,4 5 13 0 0,-1-1 0 0 0,0 0 1 0 0,0 1-1 0 0,0-1 0 0 0,0 1 0 0 0,0 0 1 0 0,0 0-1 0 0,-1 0 0 0 0,1 0 0 0 0,-1 1 1 0 0,1-1-1 0 0,-8-1 0 0 0,-10-1 401 0 0,-37-13 0 0 0,56 16-416 0 0,-1 0 0 0 0,1 0 0 0 0,-1 0 0 0 0,1 0 0 0 0,-1-1 0 0 0,1 1 0 0 0,0-1 0 0 0,-1 0 0 0 0,1 1 0 0 0,0-1 0 0 0,0 0 0 0 0,-2-4 0 0 0,1 1 0 0 0,0 0 0 0 0,0 0 0 0 0,0 0 0 0 0,-1-7 0 0 0,1 5 0 0 0,1 1 0 0 0,-1-1 0 0 0,-8-10 0 0 0,10 15 0 0 0,-1 0 0 0 0,0 0 0 0 0,0 0 0 0 0,-1 0 0 0 0,1 1 0 0 0,0-1 0 0 0,0 1 0 0 0,-1-1 0 0 0,1 1 0 0 0,-1 0 0 0 0,1 0 0 0 0,-1 0 0 0 0,0 0 0 0 0,-3 0 0 0 0,4 1 0 0 0,0-1 0 0 0,-1 1 0 0 0,1-1 0 0 0,-1 0 0 0 0,1 0 0 0 0,0 0 0 0 0,0 0 0 0 0,-1 0 0 0 0,1-1 0 0 0,0 1 0 0 0,0-1 0 0 0,0 1 0 0 0,1-1 0 0 0,-1 0 0 0 0,0 1 0 0 0,-1-4 0 0 0,1 3 0 0 0,0-1 0 0 0,0 0 0 0 0,-1 1 0 0 0,1 0 0 0 0,0 0 0 0 0,-1-1 0 0 0,1 2 0 0 0,-1-1 0 0 0,0 0 0 0 0,0 0 0 0 0,0 1 0 0 0,-3-2 0 0 0,-10-5 0 0 0,14 5 0 0 0,-1 1 0 0 0,1-1 0 0 0,-1 0 0 0 0,1 0 0 0 0,0 0 0 0 0,0 0 0 0 0,0 0 0 0 0,1-1 0 0 0,-1 1 0 0 0,-1-6 0 0 0,-5-8 0 0 0,4 8 16 0 0,-1 0 1 0 0,-1 1-1 0 0,1 0 0 0 0,-1 0 0 0 0,0 1 1 0 0,-1-1-1 0 0,0 2 0 0 0,0-1 0 0 0,-1 1 0 0 0,1 0 1 0 0,-11-6-1 0 0,15 10-8 0 0,0 0 0 0 0,0-1 0 0 0,0 1 0 0 0,0-1 0 0 0,0 0 0 0 0,0 1 0 0 0,1-1 0 0 0,-1 0 0 0 0,-2-6 0 0 0,-15-32-10 0 0,16 31 2 0 0,0 1 0 0 0,0 0-1 0 0,-7-10 1 0 0,9 16 0 0 0,-1 0 0 0 0,1 0 0 0 0,-1 1 0 0 0,1-1 0 0 0,-1 1 0 0 0,0-1 0 0 0,0 1 0 0 0,0 0 0 0 0,0 0 0 0 0,-1 0 0 0 0,1 0 0 0 0,0 1 0 0 0,-6-2 0 0 0,4 1 0 0 0,-1-2 0 0 0,0 1 0 0 0,1-1 0 0 0,-1 0 0 0 0,1 0 0 0 0,0 0 0 0 0,0-1 0 0 0,-5-7 0 0 0,6 8 0 0 0,0-1 0 0 0,-1 1 0 0 0,1 0 0 0 0,-1 0 0 0 0,1 1 0 0 0,-1-1 0 0 0,0 1 0 0 0,0 0 0 0 0,-7-3 0 0 0,7 5 0 0 0,0 0 0 0 0,0 0 0 0 0,0 1 0 0 0,0-1 0 0 0,-5 1 0 0 0,-21-3 0 0 0,-82-16 0 0 0,90 15 0 0 0,12 2 0 0 0,0-1 0 0 0,0 0 0 0 0,-20-9 0 0 0,24 9 0 0 0,-1-1 0 0 0,1 1 0 0 0,-1 1 0 0 0,0 0 0 0 0,0 0 0 0 0,0 0 0 0 0,0 1 0 0 0,0 0 0 0 0,-13 1 0 0 0,20 0 0 0 0,-10 0 0 0 0,1 2 0 0 0,-1-1 0 0 0,-17 6 0 0 0,10-2-99 0 0,-33 5 0 0 0,32-7-2 0 0,-32 10 0 0 0,36-7 75 0 0,2 1 0 0 0,-1 0 0 0 0,1 0 0 0 0,0 2 0 0 0,-13 10 0 0 0,9-6-24 0 0,-35 19 0 0 0,44-28 41 0 0,-1 0 0 0 0,1 0 0 0 0,-1-1 1 0 0,-10 3-1 0 0,13-6 6 0 0,1 1 1 0 0,0 0 0 0 0,-1-1 0 0 0,1 0 0 0 0,-1-1 0 0 0,1 1 0 0 0,-1-1-1 0 0,-7-2 1 0 0,3 2 2 0 0,0 0 0 0 0,1 0 0 0 0,-1 1 0 0 0,0 1 0 0 0,1-1 0 0 0,-1 2 0 0 0,0-1 0 0 0,-12 5 0 0 0,8-3 0 0 0,-1 0 0 0 0,-25 1 0 0 0,34-4-4 0 0,-5 0 15 0 0,1 0 1 0 0,0 0-1 0 0,0-1 0 0 0,0-1 1 0 0,-13-3-1 0 0,20 5-11 0 0,0 0 0 0 0,-1-1 0 0 0,1 2 0 0 0,0-1 0 0 0,0 0 0 0 0,0 0 0 0 0,0 1 0 0 0,0 0 0 0 0,0 0 0 0 0,0-1 0 0 0,0 2 0 0 0,0-1 0 0 0,0 0 0 0 0,-3 3 0 0 0,-19 5 0 0 0,-9-6 2 0 0,30-3 4 0 0,-1 0 0 0 0,0 0 1 0 0,1 0-1 0 0,-1 1 0 0 0,1 0 0 0 0,-1 0 1 0 0,1 0-1 0 0,-1 0 0 0 0,-4 3 0 0 0,6-2-10 0 0,-1 0 0 0 0,1-1-1 0 0,0 1 1 0 0,-1-1 0 0 0,1 0 0 0 0,-1 0-1 0 0,0 0 1 0 0,1 0 0 0 0,-1 0 0 0 0,0-1-1 0 0,1 0 1 0 0,-1 0 0 0 0,0 0-1 0 0,-6-1 1 0 0,0 0 22 0 0,-1 0 0 0 0,-17 0 0 0 0,-12-1-8 0 0,3-7-10 0 0,29 6 0 0 0,0 1 0 0 0,-14-3 0 0 0,-100-10 0 0 0,97 15 0 0 0,23 1 0 0 0,-1-1 0 0 0,0 1 0 0 0,0-1 0 0 0,0 0 0 0 0,0-1 0 0 0,0 1 0 0 0,0 0 0 0 0,0-1 0 0 0,0 1 0 0 0,1-1 0 0 0,-4-1 0 0 0,2 0 0 0 0,-1 0 0 0 0,1 1 0 0 0,0 0 0 0 0,0 0 0 0 0,-1 0 0 0 0,1 0 0 0 0,-1 1 0 0 0,-7-1 0 0 0,-39 6 0 0 0,4 0 0 0 0,33-4-15 0 0,-1 0-1 0 0,1 2 1 0 0,-20 4-1 0 0,3 1 14 0 0,26-7 2 0 0,0 0 0 0 0,0 0 0 0 0,-1-1 0 0 0,1 1 0 0 0,0-1 0 0 0,0 0 0 0 0,0-1 0 0 0,-8-1 0 0 0,8 2 0 0 0,1 0 0 0 0,-1 0 0 0 0,0 0 0 0 0,1 1 0 0 0,-1 0 0 0 0,0 0 0 0 0,1 0 0 0 0,-1 0 0 0 0,-6 3 0 0 0,-22 5 0 0 0,12-6 0 0 0,-1 0 0 0 0,1 1 0 0 0,1 1 0 0 0,-1 1 0 0 0,1 0 0 0 0,0 2 0 0 0,-28 15 0 0 0,46-22 0 0 0,0 0 0 0 0,-1 0 0 0 0,1 0 0 0 0,0-1 0 0 0,0 1 0 0 0,0-1 0 0 0,-1 1 0 0 0,1-1 0 0 0,0 0 0 0 0,-1 1 0 0 0,1-1 0 0 0,0 0 0 0 0,-3-1 0 0 0,-30-8 0 0 0,29 6 0 0 0,0 1 0 0 0,0 1 0 0 0,-1-1 0 0 0,1 1 0 0 0,-9-1 0 0 0,0 3 0 0 0,-28 4 0 0 0,16 0 0 0 0,19-5 0 0 0,0 0 0 0 0,0 0 0 0 0,0-1 0 0 0,-12-3 0 0 0,-21 0 0 0 0,-31 6 0 0 0,34 0 0 0 0,-46-4 0 0 0,69 0 0 0 0,1-1 0 0 0,0-1 0 0 0,0 0 0 0 0,0-1 0 0 0,0 0 0 0 0,-18-11 0 0 0,10 5 0 0 0,-24-8 0 0 0,38 18-1 0 0,0 0 0 0 0,0 0 1 0 0,0 1-1 0 0,0 0 0 0 0,1 1 0 0 0,-1 0 0 0 0,-13 2 0 0 0,16-2-2 0 0,-6 2-24 0 0,-22 7 0 0 0,9-2 27 0 0,12-3-3 0 0,0 0 0 0 0,-14 7-1 0 0,17-7-8 0 0,-1 0-1 0 0,1-1 1 0 0,-1 0 0 0 0,-15 4-1 0 0,-59 9 13 0 0,70-13 8 0 0,1 0 0 0 0,0 1 0 0 0,0 0 0 0 0,0 1 0 0 0,1 1 0 0 0,0 0 0 0 0,-19 15 0 0 0,22-15-8 0 0,2 0 0 0 0,-1 1 0 0 0,1 0 0 0 0,0 1 0 0 0,1 0 0 0 0,0 0 0 0 0,0 0 0 0 0,1 1 0 0 0,1-1 0 0 0,-7 20 0 0 0,10-27-1 0 0,0 1 0 0 0,1 0 0 0 0,0-1 0 0 0,-1 1 0 0 0,1 0 0 0 0,0-1 0 0 0,1 1 0 0 0,-1 0 0 0 0,0 0 0 0 0,1-1 0 0 0,1 5 0 0 0,2 4-47 0 0,19 38 36 0 0,-18-39 12 0 0,1 0 0 0 0,0 0 0 0 0,12 14 0 0 0,-9-15 0 0 0,-1-1 0 0 0,1 0 0 0 0,16 11 0 0 0,32 19 0 0 0,-48-30 0 0 0,1 0 0 0 0,-1 1 0 0 0,11 12 0 0 0,11 24 11 0 0,-30-44-7 0 0,0 1 0 0 0,0-1 1 0 0,0 1-1 0 0,0-1 0 0 0,-1 1 0 0 0,1-1 1 0 0,0 1-1 0 0,-1 0 0 0 0,1 3 1 0 0,12 43 5 0 0,-7-29-10 0 0,10 19 0 0 0,8 11 11 0 0,-23-46-5 0 0,1-1 0 0 0,-1 0 0 0 0,0 0 0 0 0,1 0 0 0 0,-1 0 0 0 0,4 4 1 0 0,26 27 15 0 0,-15-17 37 0 0,18 13 6 0 0,-25-22 69 0 0,0 0-49 0 0,27 18-16 0 0,-27-19-5 0 0,1 1-10 0 0,37 30-44 0 0,-35-25-10 0 0,20 26 0 0 0,9 17 0 0 0,-5-9 11 0 0,-24-28 32 0 0,-12-18-43 0 0,5 9 3 0 0,-1 0 1 0 0,5 15-1 0 0,-8-20-3 0 0,0 1 0 0 0,0-1 0 0 0,-1 1 0 0 0,1 0 0 0 0,-1-1 0 0 0,-1 7 0 0 0,-3 7 0 0 0,-2 0 4 0 0,-1-1-1 0 0,-1-1 0 0 0,-18 30 1 0 0,5-15 21 0 0,-25 28 0 0 0,35-47-25 0 0,-1-1 0 0 0,-20 15 0 0 0,18-15 0 0 0,-22 23 0 0 0,18-21 0 0 0,16-12 0 0 0,0 0 0 0 0,0 0 0 0 0,0 0 0 0 0,0 1 0 0 0,1-1 0 0 0,-1 1 0 0 0,0-1 0 0 0,1 1 0 0 0,-2 2 0 0 0,0-1 0 0 0,0 1 0 0 0,0-1 0 0 0,0 0 0 0 0,0 1 0 0 0,-4 1 0 0 0,-13 15 0 0 0,19-18 0 0 0,-1 0 0 0 0,0 0 0 0 0,1 0 0 0 0,0 1 0 0 0,0-1 0 0 0,-1 0 0 0 0,0 5 0 0 0,-2 4 0 0 0,-8 15 0 0 0,3-10 0 0 0,1-1 0 0 0,-6 28 0 0 0,9-36 0 0 0,4-6 0 0 0,1-1 0 0 0,-1 1 0 0 0,0 0 0 0 0,1-1 0 0 0,-1 1 0 0 0,0-1 0 0 0,1 1 0 0 0,-1 0 0 0 0,1 0 0 0 0,-1-1 0 0 0,1 1 0 0 0,-1 0 0 0 0,1 0 0 0 0,0-1 0 0 0,-1 3 0 0 0,-6 12 0 0 0,-1 6 0 0 0,-1 7 0 0 0,2 0 0 0 0,3 9 0 0 0,2 4 0 0 0,0-4 0 0 0,-1 0 0 0 0,1 2 0 0 0,1-3 14 0 0,1-28 55 0 0,0 0 23 0 0,2 22-4 0 0,1-15-20 0 0,4 17-44 0 0,-1-15 29 0 0,14 18 11 0 0,-16-26 70 0 0,7-5-60 0 0,32 12-47 0 0,-42-15-23 0 0,1-1 0 0 0,0 1 1 0 0,-1 0-1 0 0,1-1 0 0 0,0 1 0 0 0,0-1 1 0 0,0 0-1 0 0,-1 0 0 0 0,4 0 1 0 0,36 1 16 0 0,-7-1 32 0 0,2 1 18 0 0,17 4-16 0 0,10 1-45 0 0,-16-4 1 0 0,-30-2 31 0 0,22-3-31 0 0,12-3-11 0 0,11 0 53 0 0,-21 5-42 0 0,11 6-11 0 0,5 2 0 0 0,-46-7 0 0 0,0 0 0 0 0,16-4 0 0 0,12-3 11 0 0,-6-2 31 0 0,0-3-31 0 0,73-39-11 0 0,-51 23 0 0 0,-26 15 0 0 0,11-3 0 0 0,5 1 0 0 0,0 4 0 0 0,-30 8 0 0 0,24-1 0 0 0,-22 4 0 0 0,22 2 0 0 0,-22-1 2 0 0,-7 0 14 0 0,0 1-1 0 0,0-1 1 0 0,11 5-1 0 0,28 6 38 0 0,-29-6-47 0 0,22 9-1 0 0,-29-9-5 0 0,0 0 0 0 0,19 14 0 0 0,-17-8 0 0 0,20 11 0 0 0,-29-21 0 0 0,-1 1 0 0 0,0-2 0 0 0,1 1 0 0 0,-1 0 0 0 0,1-1 0 0 0,-1 0 0 0 0,9 0 0 0 0,35-3 0 0 0,1 0 0 0 0,4 8 0 0 0,-2 2 0 0 0,-39-8 0 0 0,23-1 0 0 0,-1-3 11 0 0,-20 4 31 0 0,24 3-31 0 0,-33-3-11 0 0,0-1 0 0 0,0 0 0 0 0,-1 0 0 0 0,9-2 0 0 0,17-9 0 0 0,-1-1 0 0 0,-5 2 0 0 0,-6-1 0 0 0,-14 7 38 0 0,0 0 0 0 0,-1 0-1 0 0,0 0 1 0 0,0-1 0 0 0,0 0-1 0 0,0 0 1 0 0,-1 0 0 0 0,0 0-1 0 0,-1 0 1 0 0,1 0 0 0 0,1-9-1 0 0,-1 7 11 0 0,-1 0-1 0 0,1 0 0 0 0,1 1 1 0 0,-1-1-1 0 0,1 1 1 0 0,10-12-1 0 0,-8 11-229 0 0,1 0-1 0 0,0 1 1 0 0,0 0-1 0 0,1 0 1 0 0,0 1-1 0 0,0 0 1 0 0,0 0-1 0 0,11-4 1 0 0,-17 9-1146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6:33.561"/>
    </inkml:context>
    <inkml:brush xml:id="br0">
      <inkml:brushProperty name="width" value="0.05" units="cm"/>
      <inkml:brushProperty name="height" value="0.05" units="cm"/>
      <inkml:brushProperty name="color" value="#E71224"/>
    </inkml:brush>
  </inkml:definitions>
  <inkml:trace contextRef="#ctx0" brushRef="#br0">1627 11 4143 0 0,'0'0'1235'0'0,"3"-11"7814"0"0,2 21-8985 0 0,18 27-41 0 0,-18-28 174 0 0,-1-1-125 0 0,12 25 11 0 0,-12-25 346 0 0,1 2-261 0 0,14 28 67 0 0,-14-28 298 0 0,0-3-279 0 0,1 2-182 0 0,-3-5 1 0 0,0 1 0 0 0,0-1 0 0 0,-1 1-1 0 0,1-1 1 0 0,-1 1 0 0 0,2 7 0 0 0,9 21 9 0 0,-6-15-8 0 0,10 18-36 0 0,-13-27 64 0 0,-1 1 5 0 0,3 1-68 0 0,-2-3 59 0 0,-1 1 1 0 0,0-1 0 0 0,3 11-1 0 0,4 14 22 0 0,-7-24 130 0 0,-2-6-218 0 0,1 1 0 0 0,0 0 0 0 0,-1 1 0 0 0,0-1 1 0 0,1 0-1 0 0,-1 5 0 0 0,1 1 13 0 0,1-2 161 0 0,-1 1-132 0 0,6 24-42 0 0,-6-25 48 0 0,-1-1 0 0 0,3 22-42 0 0,-3-22 163 0 0,0 0-112 0 0,7 34-5 0 0,2 16-26 0 0,-3-2-48 0 0,-1-4-10 0 0,-1-2 11 0 0,3-12 42 0 0,-6-29 91 0 0,1-1-77 0 0,8 22-43 0 0,-9-24-15 0 0,0 0 0 0 0,0 0 1 0 0,-1 0-1 0 0,0 0 0 0 0,1 6 0 0 0,0-3 0 0 0,-1 0 275 0 0,0-2-185 0 0,0 34 519 0 0,-2-8-587 0 0,0-29-18 0 0,0 0 0 0 0,1 0 0 0 0,-1-1 0 0 0,0 1 0 0 0,-1 0 0 0 0,-1 3 0 0 0,1-2 84 0 0,-2-4 18 0 0,0 0 1 0 0,0 0 0 0 0,0-1-1 0 0,0 1 1 0 0,0-1 0 0 0,0 1-1 0 0,0-1 1 0 0,-7-3-1 0 0,-14-5 77 0 0,19 8-149 0 0,-1-1 0 0 0,1 1 0 0 0,-12-1 0 0 0,6 1 39 0 0,1 0-1 0 0,-20-6 1 0 0,19 4-71 0 0,-1 1 13 0 0,9 1 24 0 0,-12-9-3 0 0,13 7-32 0 0,-15-1 50 0 0,3 2-2 0 0,13 2-71 0 0,-20 3 158 0 0,13-1 93 0 0,-24 3 1491 0 0,18-4-1780 0 0,12 0-289 0 0,1-2-138 0 0,-14-2-476 0 0,6 0 802 0 0,-2-4 133 0 0,2 1 16 0 0,1 0 0 0 0,-1 1 0 0 0,-1 1 0 0 0,-1 1 11 0 0,-2 1 31 0 0,1 1-20 0 0,-1 0 20 0 0,0 2-31 0 0,1 0-11 0 0,0 0 0 0 0,-2-1 0 0 0,3-2 0 0 0,0-2 0 0 0,1-2 0 0 0,0 1 0 0 0,2 0 0 0 0,1 0 0 0 0,-1 2 0 0 0,-2 5 0 0 0,-2 4 0 0 0,1 1 0 0 0,1 0 0 0 0,3-6 0 0 0,-1-3 0 0 0,-1 4 0 0 0,0 2 0 0 0,-1-1 0 0 0,2-2 0 0 0,0-1 0 0 0,2 0 0 0 0,1-1 0 0 0,1-2 0 0 0,1 0 0 0 0,-3 1 0 0 0,0 1 0 0 0,-1 0 0 0 0,0-1 0 0 0,-2 1 0 0 0,-1 2 0 0 0,1-1 0 0 0,1 1 0 0 0,-1-1 0 0 0,2 0 0 0 0,-1 1 0 0 0,0 2 0 0 0,1-3 0 0 0,2-1 0 0 0,3 0 0 0 0,-7-9 0 0 0,4 7 0 0 0,-1 0 0 0 0,1 3 0 0 0,-1 0 0 0 0,-1 1 0 0 0,-1 1 0 0 0,-2 1 0 0 0,-1 1 0 0 0,2-3 0 0 0,0-1 0 0 0,2-1 0 0 0,-1 0 0 0 0,2-1 0 0 0,-1 1 0 0 0,-1 0 0 0 0,-2 6 0 0 0,0 2 0 0 0,1-5 0 0 0,1-5 0 0 0,0-2 0 0 0,0 0 0 0 0,1 3 0 0 0,-1 2 0 0 0,0 2 0 0 0,-2 2 0 0 0,2-3 0 0 0,0-2 0 0 0,1-1 0 0 0,-1 1 0 0 0,0 0 0 0 0,-1-1 0 0 0,1 1 0 0 0,-1 0 0 0 0,-1 0 0 0 0,0-2 0 0 0,0-1 0 0 0,2 0 0 0 0,3 0 0 0 0,0 0 0 0 0,-2 0 0 0 0,-2 1 0 0 0,2 2 0 0 0,0 3 0 0 0,1-2 0 0 0,1-2 0 0 0,0-1 0 0 0,1-2 0 0 0,0-1 0 0 0,0 1 0 0 0,1 0 0 0 0,-2 4 0 0 0,-2 5 0 0 0,0-5 0 0 0,0-2 0 0 0,3-2 0 0 0,1 0 0 0 0,-1 2 0 0 0,-1-1 0 0 0,0-1 0 0 0,0 1 0 0 0,4 3 0 0 0,0 0 0 0 0,0 0 0 0 0,0 1 0 0 0,0-1 0 0 0,0 1 0 0 0,0-1 0 0 0,0 1 0 0 0,-3 0 0 0 0,-19-5 0 0 0,22 4 0 0 0,0 1 0 0 0,-1-1 0 0 0,1 0 0 0 0,0 0 0 0 0,1 0 0 0 0,-1 0 0 0 0,0 0 0 0 0,0-1 0 0 0,0 1 0 0 0,1 0 0 0 0,-1-1 0 0 0,1 1 0 0 0,-1-1 0 0 0,1 0 0 0 0,-2-2 0 0 0,-1-1 0 0 0,0 0 0 0 0,-1 1 0 0 0,0-1 0 0 0,0 1 0 0 0,0 0 0 0 0,0 0 0 0 0,-1 1 0 0 0,1-1 0 0 0,-1 1 0 0 0,-7-2 0 0 0,0-1 0 0 0,9 3 0 0 0,-1 1 0 0 0,0 0 0 0 0,0 0 0 0 0,1 0 0 0 0,-1 1 0 0 0,0 0 0 0 0,-1 0 0 0 0,1 0 0 0 0,0 0 0 0 0,0 1 0 0 0,0 0 0 0 0,0 0 0 0 0,0 0 0 0 0,-1 1 0 0 0,1-1 0 0 0,0 1 0 0 0,0 0 0 0 0,-6 3 0 0 0,2-1 0 0 0,-7 0 0 0 0,1 2 0 0 0,-27 16 0 0 0,27-13 0 0 0,10-5 0 0 0,0-1 0 0 0,1 1 0 0 0,-1 0 0 0 0,1 0 0 0 0,0 0 0 0 0,-5 5 0 0 0,-24 24 0 0 0,22-20 0 0 0,-12 7 0 0 0,8-9 0 0 0,-23 23 0 0 0,26-20 0 0 0,-2 2 0 0 0,2 0 0 0 0,-9 12 0 0 0,18-21 0 0 0,-5 9 0 0 0,1 7 0 0 0,3 9 0 0 0,4 11 0 0 0,5 2 0 0 0,-3-35 0 0 0,0 1 0 0 0,1-1 0 0 0,5 10 0 0 0,18 28 0 0 0,-25-45 0 0 0,5 9 0 0 0,1-1 0 0 0,10 12 0 0 0,-8-12-5 0 0,19 14-1 0 0,-28-24 6 0 0,17 12-42 0 0,29 11 31 0 0,5 4 11 0 0,-46-23 0 0 0,1 0 0 0 0,-2 0 0 0 0,1 0 0 0 0,0 0 0 0 0,-1 1 0 0 0,7 7 0 0 0,12 32 0 0 0,-19-37 0 0 0,1 0 0 0 0,0 0 0 0 0,0-1 0 0 0,11 10 0 0 0,-7-8 0 0 0,0-1 0 0 0,0 0 0 0 0,13 7 0 0 0,32 13 0 0 0,-1 0 0 0 0,-47-23 0 0 0,0-2 0 0 0,-1 1 0 0 0,0 0 0 0 0,1 0 0 0 0,7 8 0 0 0,-12-11 0 0 0,0 1 0 0 0,-1 0 0 0 0,1 0 0 0 0,-1 0 0 0 0,1-1 0 0 0,-1 1 0 0 0,0 0 0 0 0,1 0 0 0 0,-1 0 0 0 0,0 0 0 0 0,0 0 0 0 0,1 0 0 0 0,-1-1 0 0 0,0 1 0 0 0,0 0 0 0 0,0 0 0 0 0,0 0 0 0 0,0 0 0 0 0,0 0 0 0 0,0 0 0 0 0,-1 0 0 0 0,1 0 0 0 0,0 0 0 0 0,0 0 0 0 0,-1 0 0 0 0,-7 15 0 0 0,-1-1 0 0 0,1 7 0 0 0,3 6 0 0 0,6 5 0 0 0,6 7 0 0 0,5 3 0 0 0,3 2 0 0 0,-1-3 0 0 0,4 1 0 0 0,8-1 0 0 0,1-1 0 0 0,-5-1 0 0 0,-6 0 0 0 0,0 1 0 0 0,4-2 0 0 0,0 2 0 0 0,3-1 0 0 0,-21-36 0 0 0,1-1 0 0 0,-1 0 0 0 0,1 1 0 0 0,0-1 0 0 0,0 0 0 0 0,0-1 0 0 0,0 1 0 0 0,1-1 0 0 0,5 4 0 0 0,-6-4 17 0 0,1 0 0 0 0,0-1 0 0 0,0 0 0 0 0,-1 0 0 0 0,1 0 0 0 0,0 0 0 0 0,0 0 0 0 0,0-1 0 0 0,0 0 0 0 0,7 0 0 0 0,-1 0 41 0 0,36-1-47 0 0,8 1-11 0 0,1-1 0 0 0,2 1 0 0 0,0 0 0 0 0,-1-2 0 0 0,2-1 0 0 0,-4 3 0 0 0,-8 2 11 0 0,-36-1 42 0 0,-2-1 0 0 0,24 4-26 0 0,-24-4 48 0 0,2 0-17 0 0,38 0-47 0 0,10-2-11 0 0,-6 4 0 0 0,-7 2 15 0 0,-27-1 57 0 0,29 5-4 0 0,-32-6-62 0 0,25-2 1 0 0,12-4-7 0 0,1 1 0 0 0,3 5 0 0 0,-2 5 0 0 0,0 0 0 0 0,-1-8 0 0 0,-3 3 0 0 0,-1 5 0 0 0,1-1 0 0 0,-2 0 0 0 0,3-1 0 0 0,-10 2 11 0 0,-41-7-9 0 0,1 0 0 0 0,-1 1-1 0 0,1-1 1 0 0,-1 0 0 0 0,1 0 0 0 0,0 0 0 0 0,-1 0 0 0 0,1 0 0 0 0,-1 0-1 0 0,1 0 1 0 0,-1 0 0 0 0,1 0 0 0 0,0 0 0 0 0,-1 0 0 0 0,1 0-1 0 0,-1-1 1 0 0,1 1 0 0 0,-1 0 0 0 0,1 0 0 0 0,-1-1 0 0 0,1 1 0 0 0,0-1-1 0 0,20-11 21 0 0,-15 9 95 0 0,-7 2-64 0 0,-3-4-27 0 0,3 4 48 0 0,-1 0 5 0 0,-4-2-75 0 0,4 2-63 0 0,7-3-138 0 0,12-11 174 0 0,-13 11-30 0 0,-5 4 0 0 0,-5-1 31 0 0,5 0 1 0 0,3-2 0 0 0,-2 3 20 0 0,0-1 1 0 0,1 0-1 0 0,-1 1 0 0 0,0-1 1 0 0,1 1-1 0 0,-1-1 0 0 0,1 1 1 0 0,-1-1-1 0 0,1 1 1 0 0,-1-1-1 0 0,1 1 0 0 0,-1-1 1 0 0,1 1-1 0 0,0 0 0 0 0,-1-1 1 0 0,2 0-1 0 0,-2 25 1 0 0,3 11 0 0 0,1 1 0 0 0,0 1 0 0 0,8 2 0 0 0,-12-37 0 0 0,1 1 0 0 0,0 0 0 0 0,0-1 0 0 0,0 1 0 0 0,0 0 0 0 0,0-1 0 0 0,0 1 0 0 0,1 0 0 0 0,-1-1 0 0 0,1 0 0 0 0,3 5 0 0 0,-1-5 0 0 0,-1 0 0 0 0,1 0 0 0 0,0 0 0 0 0,0 0 0 0 0,0-1 0 0 0,0 1 0 0 0,0-1 0 0 0,0 0 0 0 0,5 0 0 0 0,32 6 11 0 0,-24-3 31 0 0,22 10-31 0 0,-34-13-11 0 0,0 1 0 0 0,0-1 0 0 0,-1 0 0 0 0,2 0 0 0 0,-1-1 0 0 0,10 1 0 0 0,-12-2 0 0 0,1 0 0 0 0,0 0 0 0 0,-1 0 0 0 0,1-1 0 0 0,-1 1 0 0 0,0-1 0 0 0,1 1 0 0 0,3-4 0 0 0,22-14 0 0 0,-4-2 0 0 0,-3 0 0 0 0,2 0 0 0 0,5 1 0 0 0,-4-1 0 0 0,0-1 0 0 0,2 2 0 0 0,4 3 0 0 0,-5-4 0 0 0,-3 0 0 0 0,7 2 0 0 0,2 2 0 0 0,-3-1 11 0 0,2 7 43 0 0,-24 9 172 0 0,-2-2-168 0 0,20-13-47 0 0,6-1-11 0 0,8 4 0 0 0,-33 11 0 0 0,0-1 0 0 0,1 0 0 0 0,8-7 0 0 0,14-14 12 0 0,-8 5 49 0 0,-17 17 89 0 0,-1-1-85 0 0,10-9-1 0 0,-5 7-11 0 0,15-10-42 0 0,11-1-11 0 0,-26 14 0 0 0,0 0 0 0 0,0 1 0 0 0,9-2 0 0 0,20 2-11 0 0,-36 2 9 0 0,0 0-1 0 0,-1 0 1 0 0,1 0-1 0 0,0 0 1 0 0,-1 0-1 0 0,1 0 1 0 0,0 0-1 0 0,0 0 1 0 0,-1 0-1 0 0,1-1 1 0 0,0 1-1 0 0,-1 0 1 0 0,1 0-1 0 0,0-1 1 0 0,-1 1-1 0 0,1-1 1 0 0,25-12-9 0 0,8-1 11 0 0,-2 6-12 0 0,-25 6-52 0 0,-3-1-249 0 0,15-15 302 0 0,-18 17 11 0 0,1-1 0 0 0,1 0 0 0 0,-1 0 0 0 0,0 0 0 0 0,-1 0 0 0 0,1 0 0 0 0,2-3 0 0 0,-4 4 0 0 0,0 1 0 0 0,0-1 0 0 0,0 1 0 0 0,0-1 0 0 0,0 1 0 0 0,0-1 0 0 0,0 1 0 0 0,0-1 0 0 0,0 1 0 0 0,0-1 0 0 0,0 1 0 0 0,-1-1 0 0 0,1 1 0 0 0,0-1 0 0 0,0 1 0 0 0,0-1 0 0 0,-1 1 0 0 0,1 0 0 0 0,0-1 0 0 0,-1 1 0 0 0,1-1 0 0 0,0 1 0 0 0,-1 0 0 0 0,1-1 0 0 0,-1 1 0 0 0,0-1 0 0 0,-11-14 0 0 0,2 2 0 0 0,-1-5 0 0 0,-3-3-2 0 0,13 19 3 0 0,-6-22 64 0 0,5 14-19 0 0,1 5-29 0 0,0 0 1 0 0,0 1-1 0 0,0-1 1 0 0,-1 0-1 0 0,0 0 1 0 0,-3-5-1 0 0,-3-5-17 0 0,-3 3 0 0 0,0-2 0 0 0,2-2 0 0 0,4 0 0 0 0,2 1 0 0 0,1-1 0 0 0,3-5 0 0 0,-2 1 0 0 0,-1 3 0 0 0,-2 2 0 0 0,-2-1 0 0 0,1 0 0 0 0,-2 0 0 0 0,2 0 0 0 0,-1 1 0 0 0,0-1 0 0 0,3 1 0 0 0,-1 1 0 0 0,-5 3 0 0 0,-1 0 0 0 0,1 0 0 0 0,2-1 0 0 0,2 0 0 0 0,-1-1 0 0 0,4-1 0 0 0,2-1 0 0 0,1 0 0 0 0,3-1 0 0 0,-1 1 0 0 0,1-2 0 0 0,5-1 0 0 0,-3 2 0 0 0,-2 0 0 0 0,0-1 0 0 0,2 0 0 0 0,-4 0 0 0 0,-1 1 0 0 0,2 0 0 0 0,2-2 0 0 0,1 1 0 0 0,0-1 0 0 0,-1 2 0 0 0,-4 1 0 0 0,-2 0 0 0 0,4-2 0 0 0,0 2-11 0 0,3-2-53 0 0,-5 14 6 0 0,0 1-165 0 0,4-11 199 0 0,0-3-37 0 0,-2 10-15 0 0,2-5 8 0 0,-3 5 9 0 0,3-6 47 0 0,-4-2 12 0 0,0-1 0 0 0,-1 2 0 0 0,-11 6 0 0 0,0 0 0 0 0,3-4 0 0 0,2-1 0 0 0,2 0 12 0 0,2 8 36 0 0,-1-3-25 0 0,1 4 19 0 0,-6-7-31 0 0,2-1-11 0 0,-2 3 0 0 0,1-2 0 0 0,2-2 0 0 0,1-1 0 0 0,1-1 0 0 0,0 2 0 0 0,-1 2 0 0 0,0-1 0 0 0,-2 2 0 0 0,1 0 0 0 0,-2 0 0 0 0,1-1 0 0 0,1-2 0 0 0,-1 1 0 0 0,-2 2 0 0 0,1 1 0 0 0,-2 3 0 0 0,-2 0 0 0 0,1 1 0 0 0,0 1 0 0 0,1 1 0 0 0,-1-1 0 0 0,2-1 0 0 0,0-4 0 0 0,0 0 0 0 0,0 2 0 0 0,0 0 0 0 0,-6-4 0 0 0,13 10 0 0 0,-19-10 0 0 0,12 5 0 0 0,2-1 0 0 0,2 0 0 0 0,1-1 0 0 0,2 0 0 0 0,0-1 0 0 0,0 0 0 0 0,1 0 0 0 0,-2 0 0 0 0,1 0 0 0 0,-2-1 0 0 0,1-1 0 0 0,0-1 0 0 0,0 2 0 0 0,2 1 0 0 0,4-4 0 0 0,0-1 0 0 0,7-1 0 0 0,1 1 0 0 0,-1-2 0 0 0,-1-2 0 0 0,-3 3 0 0 0,-2 0 0 0 0,-1 0 0 0 0,-2 1 0 0 0,-1 1 0 0 0,1-2 0 0 0,-1-2 0 0 0,-1 1 0 0 0,0 1 0 0 0,2-1 0 0 0,-1 1 0 0 0,1 3 0 0 0,-1-3 0 0 0,-1 0 0 0 0,-1 1 0 0 0,-2 1 0 0 0,-1 0 0 0 0,0 2 0 0 0,-2 3 0 0 0,-2 0-18 0 0,6 8-22 0 0,-1-2-13 0 0,-11-13 28 0 0,13 12 18 0 0,-4-3-39 0 0,-3 4 24 0 0,-3 2-20 0 0,2-5 31 0 0,5 1 11 0 0,0-1 0 0 0,0 1 0 0 0,0-1 0 0 0,0 0 0 0 0,1 0 0 0 0,-1 0 0 0 0,1-1 0 0 0,-3-4 0 0 0,2 2 0 0 0,-1 0 0 0 0,-9-10 0 0 0,1-1 0 0 0,11 15 0 0 0,1 1 0 0 0,-1-1 0 0 0,0 1 0 0 0,0-1 0 0 0,1 1 0 0 0,-2 0 0 0 0,1 0 0 0 0,0 0 0 0 0,0 0 0 0 0,-4-2 0 0 0,0 3 0 0 0,-4 0 0 0 0,7 2 0 0 0,-17 7 0 0 0,11-5 0 0 0,8-3 0 0 0,0 0 0 0 0,0 0 0 0 0,1 1 0 0 0,-1-1 0 0 0,0 0 0 0 0,0 0 0 0 0,0 0 0 0 0,0 0 0 0 0,0 0 0 0 0,0 0 0 0 0,0 0 0 0 0,1 0 0 0 0,-1 0 0 0 0,0-1 0 0 0,0 1 0 0 0,0 0 0 0 0,0-1 0 0 0,0 1 0 0 0,-4-2 0 0 0,-3-2 0 0 0,1-1 0 0 0,-17 5 0 0 0,15 1 0 0 0,0 1 0 0 0,-3-1 0 0 0,11-2 0 0 0,1 1 0 0 0,0 0 0 0 0,0 0 0 0 0,0 0 0 0 0,0 0 0 0 0,0 0 0 0 0,0-1 0 0 0,0 1 0 0 0,0 0 0 0 0,0 0 0 0 0,0 0 0 0 0,0 0 0 0 0,0 0 0 0 0,0 0 0 0 0,0 0 0 0 0,0 0 0 0 0,0-1 0 0 0,-1 1 0 0 0,1 0 0 0 0,0 0 0 0 0,0 0 0 0 0,0 0 0 0 0,0 0 0 0 0,0 0 0 0 0,0 0 0 0 0,0 0 0 0 0,0 0 0 0 0,0 0 0 0 0,0 0 0 0 0,0-1 0 0 0,-1 1 0 0 0,1 0 0 0 0,0 0 0 0 0,0 0 0 0 0,0 0 0 0 0,0 0 0 0 0,0 0 0 0 0,0 0 0 0 0,0 0 0 0 0,-1 0 0 0 0,1 0 0 0 0,0 0 0 0 0,0 0 0 0 0,0 0 0 0 0,0 0 0 0 0,0 0 0 0 0,-28-1 0 0 0,17 0 0 0 0,0 1 0 0 0,-3 4 0 0 0,2 1 0 0 0,1 1 0 0 0,0-2 0 0 0,0-1 0 0 0,-1 0 0 0 0,1 0 0 0 0,0 3 0 0 0,-2 0 0 0 0,12-6 0 0 0,1 1 0 0 0,-1-1 0 0 0,1 1 0 0 0,-1-1 0 0 0,1 0 0 0 0,-1 0 0 0 0,0 1 0 0 0,1-1 0 0 0,-1 0 0 0 0,1 0 0 0 0,-1 0 0 0 0,0 0 0 0 0,1 0 0 0 0,-1 0 0 0 0,0 0 0 0 0,1 0 0 0 0,-1 0 0 0 0,1 0 0 0 0,-1 0 0 0 0,0 0 0 0 0,1 0 0 0 0,-1 0 0 0 0,0-1 0 0 0,-17-3 0 0 0,9 3 0 0 0,3-2 0 0 0,-1 2 0 0 0,0 1 0 0 0,-3 2 0 0 0,1 1 0 0 0,-1 2 0 0 0,-1 1 0 0 0,5-4 0 0 0,-4 3 0 0 0,3-5 0 0 0,-7-5-28 0 0,14 5-116 0 0,-6-3-2645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6:33.562"/>
    </inkml:context>
    <inkml:brush xml:id="br0">
      <inkml:brushProperty name="width" value="0.05" units="cm"/>
      <inkml:brushProperty name="height" value="0.05" units="cm"/>
      <inkml:brushProperty name="color" value="#E71224"/>
    </inkml:brush>
  </inkml:definitions>
  <inkml:trace contextRef="#ctx0" brushRef="#br0">50 801 5063 0 0,'-12'16'7370'0'0,"-26"44"-468"0"0,51-61-6371 0 0,-1 1 0 0 0,1-2-1 0 0,16-3 1 0 0,-28 4-476 0 0,3 3 118 0 0,3 1 153 0 0,28 13-301 0 0,-26-12 44 0 0,-1-1 28 0 0,25 7 14 0 0,-25-8 238 0 0,0 1-269 0 0,2 0-68 0 0,-5-2 2 0 0,0 0 0 0 0,0 1-1 0 0,0 0 1 0 0,7 3-1 0 0,-7-6 40 0 0,18-2-42 0 0,-8-1-10 0 0,-12 1 2 0 0,-1 1 4 0 0,67-43 46 0 0,-65 43-52 0 0,-1-1 0 0 0,1 1 0 0 0,-1-1 0 0 0,0 0 0 0 0,0-1 0 0 0,0 1 0 0 0,0 0-1 0 0,0-1 1 0 0,-1 0 0 0 0,5-7 0 0 0,-4 4 3 0 0,0-1-1 0 0,-1 1 1 0 0,1-1 0 0 0,-1 1-1 0 0,1-14 1 0 0,-1 3 3 0 0,-2-1-1 0 0,0 1 0 0 0,-1 0 1 0 0,-4-29-1 0 0,4 40-6 0 0,0 0 0 0 0,1 0 0 0 0,-1 0 0 0 0,2 0 0 0 0,-1 0 0 0 0,1 0 0 0 0,0 0 0 0 0,1 0 0 0 0,-1 0 0 0 0,1 1 0 0 0,1-1 0 0 0,5-12 0 0 0,38-99 0 0 0,-39 100 8 0 0,1 0 0 0 0,1 1 0 0 0,1 0 0 0 0,0 1 0 0 0,1 0 0 0 0,1 1 0 0 0,15-16 0 0 0,40-45 66 0 0,-25 27-23 0 0,-39 46-47 0 0,2-4-4 0 0,1 1 1 0 0,-1 0 0 0 0,1 1 0 0 0,1 0 0 0 0,-1-1 0 0 0,1 2 0 0 0,10-7 0 0 0,-10 7-1 0 0,13-5 0 0 0,-2-1 0 0 0,1-2 0 0 0,18-14 0 0 0,-31 21 0 0 0,0 1 0 0 0,-1 0 0 0 0,1 0 0 0 0,0 0 0 0 0,8-4 0 0 0,1 4 0 0 0,15 3 0 0 0,3 0 0 0 0,25-3 152 0 0,-52 4-77 0 0,0 0-17 0 0,26 4-47 0 0,11 6-11 0 0,-2 3 13 0 0,5 3 65 0 0,-38-14-25 0 0,-1 0 11 0 0,31 4-11 0 0,3 1-42 0 0,-1 0-11 0 0,-5-1 11 0 0,-20-2 31 0 0,22 8-31 0 0,11 5-11 0 0,-13-9 11 0 0,-28-7 42 0 0,1 1 0 0 0,31 4-42 0 0,4 2-11 0 0,-4-6 0 0 0,-4 1 0 0 0,6 5 0 0 0,5 0 0 0 0,-5-6 0 0 0,-6-2 0 0 0,-2-1 0 0 0,-2 1 0 0 0,2 2 0 0 0,8 3 0 0 0,2 0 0 0 0,-11 0 11 0 0,-25-4 45 0 0,0 6 8 0 0,36 36 16 0 0,-6-11-67 0 0,0-11-1 0 0,-36-21-10 0 0,0 1 0 0 0,-1-1 0 0 0,1 0 0 0 0,0 1 1 0 0,-1-1-1 0 0,1 0 0 0 0,-1 1 0 0 0,1-1 0 0 0,0 1 0 0 0,-1-1 0 0 0,1 1 0 0 0,-1-1 0 0 0,1 1 0 0 0,-1-1 0 0 0,0 1 1 0 0,1 0-1 0 0,-1-1 0 0 0,0 1 0 0 0,1 0 0 0 0,-1-1 0 0 0,0 1 0 0 0,1 1 0 0 0,15 34 23 0 0,-12-27 131 0 0,-5 0-77 0 0,0 0-75 0 0,1 0 0 0 0,0 0 0 0 0,1 9 0 0 0,13 40-4 0 0,-11-45 0 0 0,-1-1 0 0 0,2 21 0 0 0,-4-20 0 0 0,0 1 0 0 0,-4 16 0 0 0,-7 24 0 0 0,-4 0 0 0 0,1-5 0 0 0,4 1 0 0 0,1-1 11 0 0,6-41-1 0 0,1-1 1 0 0,-1 1 0 0 0,-6 8-1 0 0,6-9-1 0 0,1-4-2 0 0,1-1 0 0 0,-1 1 0 0 0,1-1 0 0 0,-1 0 0 0 0,0 0 0 0 0,0 0 0 0 0,-3 3-1 0 0,-12 12 5 0 0,0-2-11 0 0,-1 1 0 0 0,2-4 0 0 0,3-5 0 0 0,0 1 0 0 0,-2 7 0 0 0,-3 5 0 0 0,2-4 0 0 0,0-4 0 0 0,3 0 0 0 0,-2 0 0 0 0,-1 6 0 0 0,0-1 0 0 0,0 1 0 0 0,1 0 0 0 0,0 7 0 0 0,1 5 0 0 0,11-22 0 0 0,1-1 0 0 0,0 0 0 0 0,-1 12 0 0 0,0 32 0 0 0,-1-2 0 0 0,1-1 0 0 0,5 4 0 0 0,-3-44 0 0 0,1-1 0 0 0,-5 15 0 0 0,4-16 0 0 0,-7 40 0 0 0,5 2 0 0 0,-1-9-12 0 0,3-31-52 0 0,1 0-12 0 0,-2 29 60 0 0,0-33 16 0 0,1 0 0 0 0,-1 1 0 0 0,1-1 0 0 0,-5 7 0 0 0,4-7 0 0 0,-13 28 0 0 0,1 5 0 0 0,-2-5 0 0 0,-1-3 0 0 0,1 0 0 0 0,1-10 0 0 0,3-14 0 0 0,0-3 0 0 0,1 0 0 0 0,0 1 0 0 0,-5 4 0 0 0,-3 6 0 0 0,0 1 0 0 0,1-3 0 0 0,0-1 0 0 0,5-4 0 0 0,-1-2 0 0 0,0-1 0 0 0,3-3 0 0 0,-4-2 0 0 0,12 0 0 0 0,-17-1 0 0 0,16 2 0 0 0,-13 0 0 0 0,6 3 0 0 0,-2 1 0 0 0,1 3 0 0 0,2-2 0 0 0,1 0 0 0 0,0 0 0 0 0,-1 2 0 0 0,-1-1 0 0 0,-1 0 0 0 0,1 0 0 0 0,0 1 0 0 0,1 2 0 0 0,-2 2 0 0 0,-2 3 0 0 0,0 5 0 0 0,2 0 0 0 0,-2 6 0 0 0,1 3 0 0 0,0-4 0 0 0,2-8 0 0 0,-1 8 0 0 0,0 11 0 0 0,0-2 0 0 0,-2-13 0 0 0,4-11 0 0 0,-3 7 0 0 0,-1-2 0 0 0,0 0 0 0 0,0-2 0 0 0,-2 6 0 0 0,1 1 0 0 0,-1-3 0 0 0,1-2 0 0 0,6-6 0 0 0,-1 0 0 0 0,-4 1 0 0 0,13-7 0 0 0,-17 16 0 0 0,-4 3 0 0 0,9-8 0 0 0,2-1 0 0 0,-6 6 0 0 0,13-15 0 0 0,-8 7 0 0 0,-19 20-152 0 0,26-24 58 0 0,0 0-1 0 0,0-1 1 0 0,-10 8-1 0 0,13-11 75 0 0,0 0 0 0 0,0 0 0 0 0,0-1 0 0 0,0 1 0 0 0,0 0-1 0 0,0-1 1 0 0,0 1 0 0 0,0-1 0 0 0,0 1 0 0 0,0-1 0 0 0,0 0 0 0 0,-1 0 0 0 0,1 0-1 0 0,0 0 1 0 0,0-1 0 0 0,-3 0 0 0 0,3 1 20 0 0,1-1 0 0 0,0 1 0 0 0,0-1 0 0 0,-1 0 0 0 0,1 0 0 0 0,0 1 0 0 0,0-1 0 0 0,0 0 0 0 0,0 0 0 0 0,-2-2 0 0 0,2 1 0 0 0,0 1 0 0 0,0 0 0 0 0,0 0 0 0 0,-1 0 0 0 0,1 0 0 0 0,0 0 0 0 0,-1 0 0 0 0,1 0 0 0 0,0 1 0 0 0,-1-1 0 0 0,-1 0 0 0 0,-87-22 64 0 0,89 23-64 0 0,-1 0 0 0 0,0 0 0 0 0,1 0 0 0 0,-1 0 0 0 0,1 0 0 0 0,-1 0 0 0 0,0 0 0 0 0,-2 2 0 0 0,-7-1 0 0 0,0-5 0 0 0,11 3 0 0 0,-1 0 0 0 0,0 1 0 0 0,0-1 0 0 0,0 1 0 0 0,0-1 0 0 0,0 1 0 0 0,0 0 0 0 0,1-1 0 0 0,-1 1 0 0 0,0 0 0 0 0,0 0 0 0 0,0 0 0 0 0,0-1 0 0 0,-2 1 0 0 0,-5 2 0 0 0,1 0 0 0 0,0 1 0 0 0,0 0 0 0 0,-11 6 0 0 0,14-6 0 0 0,-1-1 0 0 0,1 1 0 0 0,-1-1 0 0 0,0 0 0 0 0,0 0 0 0 0,0-1 0 0 0,-1 1 0 0 0,1-1 0 0 0,0 0 0 0 0,0-1 0 0 0,-1 1 0 0 0,-6-1 0 0 0,9-2 0 0 0,-1 1 0 0 0,1-1 0 0 0,0 1 0 0 0,-1-1 0 0 0,1 0 0 0 0,0-1 0 0 0,0 1 0 0 0,0 0 0 0 0,0-1 0 0 0,1 0 0 0 0,-1 0 0 0 0,-2-4 0 0 0,1 3 0 0 0,0-1 0 0 0,-1 1 0 0 0,-6-6 0 0 0,4 6 0 0 0,0 1 0 0 0,1-1 0 0 0,-14-3 0 0 0,15 6 0 0 0,1 0 0 0 0,0-1 0 0 0,0 1 0 0 0,0-1 0 0 0,0 0 0 0 0,0 0 0 0 0,0-1 0 0 0,1 1 0 0 0,-1-1 0 0 0,1 0 0 0 0,-1 0 0 0 0,1 0 0 0 0,-4-6 0 0 0,-4-2-40 0 0,11 12-40 0 0,0-1 1 0 0,-1 0-1 0 0,1 0 0 0 0,0 1 0 0 0,-1-1 1 0 0,1 0-1 0 0,0 1 0 0 0,0-1 1 0 0,-1 1-1 0 0,1-1 0 0 0,0 0 0 0 0,0 1 1 0 0,0-1-1 0 0,-1 1 0 0 0,1-1 0 0 0,0 0 1 0 0,0 1-1 0 0,0-1 0 0 0,0 1 1 0 0,0-1-1 0 0,0 1 0 0 0,0-1 0 0 0,0 1 1 0 0,0-1-1 0 0,0 0 0 0 0,0 1 0 0 0,0-1 1 0 0,0 1-1 0 0,1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5T08:39:35.433"/>
    </inkml:context>
    <inkml:brush xml:id="br0">
      <inkml:brushProperty name="width" value="0.05" units="cm"/>
      <inkml:brushProperty name="height" value="0.05" units="cm"/>
      <inkml:brushProperty name="color" value="#E71224"/>
    </inkml:brush>
  </inkml:definitions>
  <inkml:trace contextRef="#ctx0" brushRef="#br0">2406 2150 2759 0 0,'0'-1'207'0'0,"1"-2"-102"0"0,0 2 221 0 0,8-14 1245 0 0,-4 6-564 0 0,23-35 1849 0 0,-8 11-1499 0 0,26-31 1 0 0,-23 38-15 0 0,29-25 0 0 0,-4 5-752 0 0,-27 27-527 0 0,3 0 0 0 0,-2 1-10 0 0,-2-1-44 0 0,-1-1 170 0 0,-5 4 426 0 0,28-23 0 0 0,-3 8 746 0 0,-36 28-1082 0 0,3 1-145 0 0,17-9-52 0 0,-11 7-3 0 0,21-8-56 0 0,8-2-14 0 0,-8 6-12 0 0,-18 5-36 0 0,24-2 36 0 0,4-7 12 0 0,-9 3-10 0 0,-20 5-33 0 0,21-4 32 0 0,2-4 11 0 0,-1-2-10 0 0,0 3-33 0 0,-1 2 44 0 0,-18 8 58 0 0,27 4 774 0 0,-35 1-626 0 0,26 12-74 0 0,-26-12 63 0 0,0-3-116 0 0,37 3-64 0 0,9 4-16 0 0,-8 4 11 0 0,-37-10 42 0 0,0 1 1 0 0,29 9-32 0 0,-29-9 37 0 0,-1 0-4 0 0,29 8-34 0 0,-19-4 22 0 0,19 7-22 0 0,-28-11 320 0 0,-2-2-189 0 0,23 2-1 0 0,-23-2 413 0 0,1 2-497 0 0,29 9-43 0 0,-29-9 106 0 0,-1 0-76 0 0,2 1-51 0 0,0 1 1 0 0,11 6-1 0 0,27 23-3 0 0,-43-31 0 0 0,0 0 0 0 0,0-1 0 0 0,0 1 0 0 0,1-1 0 0 0,-1 0 0 0 0,1-1 0 0 0,6 2 0 0 0,-7-3 0 0 0,-1 0 0 0 0,1 0 0 0 0,-1 0 0 0 0,1 0 0 0 0,0-1 0 0 0,7-2 0 0 0,28-6 0 0 0,-3-1 0 0 0,2 2 0 0 0,-4-4 0 0 0,-12-1 0 0 0,-22 12 0 0 0,4-3 0 0 0,0 0 0 0 0,0 0 0 0 0,0-1 0 0 0,-1 0 0 0 0,1 0 0 0 0,-1 0 0 0 0,0 0 0 0 0,4-9 0 0 0,16-25-79 0 0,21-48-1 0 0,-30 57-46 0 0,-12 24 124 0 0,-1 0 1 0 0,1 0-1 0 0,-1-1 0 0 0,0 1 1 0 0,0 0-1 0 0,1-12 0 0 0,-3 14 2 0 0,0 0 0 0 0,0 0 0 0 0,0 0 1 0 0,-1 0-1 0 0,1 0 0 0 0,-1 0 0 0 0,0 0 0 0 0,0 1 0 0 0,0-1 0 0 0,-1 0 0 0 0,1 0 0 0 0,-3-3 0 0 0,3 5-41 0 0,0 0 0 0 0,0 0 1 0 0,0 0-1 0 0,0-1 0 0 0,1 1 0 0 0,-1 0 0 0 0,1 0 0 0 0,-1 0 0 0 0,1-1 0 0 0,0 1 1 0 0,0 0-1 0 0,0-1 0 0 0,0 1 0 0 0,0 0 0 0 0,1 0 0 0 0,-1-1 0 0 0,1 1 0 0 0,-1 0 1 0 0,1 0-1 0 0,0 0 0 0 0,0 0 0 0 0,0 0 0 0 0,0 0 0 0 0,0 0 0 0 0,3-3 1 0 0,-3 3-98 0 0,1 0 2 0 0,2-2 65 0 0,-3 3 63 0 0,0 1 0 0 0,0-1 0 0 0,-1 0 1 0 0,1 1-1 0 0,0-1 0 0 0,0 0 0 0 0,-1 1 0 0 0,1-1 0 0 0,0 0 0 0 0,-1 0 1 0 0,1 0-1 0 0,-1 0 0 0 0,1 0 0 0 0,-1 1 0 0 0,1-1 0 0 0,-1 0 0 0 0,0 0 1 0 0,1-2-1 0 0,1-6-70 0 0,-1 7 70 0 0,0 0 3 0 0,-3-12 4 0 0,1 10 2 0 0,1 1 0 0 0,0-1 0 0 0,1 1-1 0 0,-1-1 1 0 0,1 1 0 0 0,-1-1 0 0 0,1 1 0 0 0,0 0 0 0 0,0-1-1 0 0,1 1 1 0 0,-1 0 0 0 0,4-5 0 0 0,-3 4-113 0 0,0-1 0 0 0,0 1 0 0 0,0-1 0 0 0,-1 0 0 0 0,0 1 0 0 0,1-1 0 0 0,-1-7 0 0 0,-1 5 92 0 0,0 0-1 0 0,1 0 1 0 0,0 0 0 0 0,0 0-1 0 0,0 0 1 0 0,1 0 0 0 0,4-12-1 0 0,-4 12 25 0 0,0 1-1 0 0,-1-1 0 0 0,1-8 0 0 0,-1 6 67 0 0,0 6-109 0 0,0 0 0 0 0,-1-1 0 0 0,0 1 1 0 0,0 0-1 0 0,0-1 0 0 0,0 1 0 0 0,0 0 0 0 0,-1-1 1 0 0,0 1-1 0 0,1 0 0 0 0,-1-1 0 0 0,0 1 0 0 0,0 0 1 0 0,-1 0-1 0 0,1 0 0 0 0,-1 0 0 0 0,0 0 0 0 0,-3-5 1 0 0,4 8 88 0 0,1-1 1 0 0,-1 0-1 0 0,1 1 1 0 0,-1-1-1 0 0,1 0 1 0 0,-1 0 0 0 0,1 0-1 0 0,0 0 1 0 0,-1 1-1 0 0,1-1 1 0 0,0 0 0 0 0,0 0-1 0 0,0 0 1 0 0,-1 0-1 0 0,1 0 1 0 0,0 0-1 0 0,0 0 1 0 0,1 1 0 0 0,-1-1-1 0 0,0 0 1 0 0,0-1-1 0 0,9-23-43 0 0,-8 23-3 0 0,1-1-1 0 0,-1 0 0 0 0,0-1 0 0 0,0 1 1 0 0,0 0-1 0 0,0-4 0 0 0,-1 7-3 0 0,0-1 0 0 0,0 0 0 0 0,0 1 0 0 0,0-1 0 0 0,0 1 0 0 0,0-1 0 0 0,0 0 0 0 0,0 1 0 0 0,0-1 0 0 0,0 1 0 0 0,0-1 0 0 0,-1 1 0 0 0,1-1 0 0 0,0 0 0 0 0,0 1 0 0 0,-1-1 0 0 0,1 1 0 0 0,0-1 0 0 0,-1 1 0 0 0,-13-3 0 0 0,8 3 48 0 0,0-1 0 0 0,-1-1 0 0 0,1 1 0 0 0,0-1-1 0 0,0 0 1 0 0,0 0 0 0 0,0-1 0 0 0,1 1 0 0 0,-10-7 0 0 0,-5-2 89 0 0,15 8-137 0 0,1 0 0 0 0,-1 0 0 0 0,1-1 0 0 0,0 0 0 0 0,0 1 0 0 0,0-2 0 0 0,0 1 0 0 0,1 0 0 0 0,0-1 0 0 0,0 1 0 0 0,0-1 0 0 0,-2-5 0 0 0,-14-21 0 0 0,-13 4 0 0 0,17 10 0 0 0,14 14 0 0 0,0 1 0 0 0,0 0 0 0 0,-1 1 0 0 0,1-1 0 0 0,-1 0 0 0 0,1 0 0 0 0,-1 0 0 0 0,0 1 0 0 0,0-1 0 0 0,1 1 0 0 0,-1 0 0 0 0,0-1 0 0 0,0 1 0 0 0,-1 0 0 0 0,1 0 0 0 0,0 0 0 0 0,0 1 0 0 0,0-1 0 0 0,-1 0 0 0 0,1 1 0 0 0,0-1 0 0 0,-3 1 0 0 0,1 0 2 0 0,1-1 0 0 0,0 0 0 0 0,0 1 0 0 0,-1-1 0 0 0,1 0 0 0 0,0-1 0 0 0,0 1 0 0 0,0 0 0 0 0,0-1 0 0 0,1 0 0 0 0,-1 0 0 0 0,0 1 0 0 0,1-2 0 0 0,-1 1 0 0 0,1 0 0 0 0,-4-5 0 0 0,4 5 13 0 0,-1-1 0 0 0,0 0 1 0 0,0 1-1 0 0,0-1 0 0 0,0 1 0 0 0,0 0 1 0 0,0 0-1 0 0,-1 0 0 0 0,1 0 0 0 0,-1 1 1 0 0,1-1-1 0 0,-8-1 0 0 0,-10-1 401 0 0,-37-13 0 0 0,56 16-416 0 0,-1 0 0 0 0,1 0 0 0 0,-1 0 0 0 0,1 0 0 0 0,-1-1 0 0 0,1 1 0 0 0,0-1 0 0 0,-1 0 0 0 0,1 1 0 0 0,0-1 0 0 0,0 0 0 0 0,-2-4 0 0 0,1 1 0 0 0,0 0 0 0 0,0 0 0 0 0,0 0 0 0 0,-1-7 0 0 0,1 5 0 0 0,1 1 0 0 0,-1-1 0 0 0,-8-10 0 0 0,10 15 0 0 0,-1 0 0 0 0,0 0 0 0 0,0 0 0 0 0,-1 0 0 0 0,1 1 0 0 0,0-1 0 0 0,0 1 0 0 0,-1-1 0 0 0,1 1 0 0 0,-1 0 0 0 0,1 0 0 0 0,-1 0 0 0 0,0 0 0 0 0,-3 0 0 0 0,4 1 0 0 0,0-1 0 0 0,-1 1 0 0 0,1-1 0 0 0,-1 0 0 0 0,1 0 0 0 0,0 0 0 0 0,0 0 0 0 0,-1 0 0 0 0,1-1 0 0 0,0 1 0 0 0,0-1 0 0 0,0 1 0 0 0,1-1 0 0 0,-1 0 0 0 0,0 1 0 0 0,-1-4 0 0 0,1 3 0 0 0,0-1 0 0 0,0 0 0 0 0,-1 1 0 0 0,1 0 0 0 0,0 0 0 0 0,-1-1 0 0 0,1 2 0 0 0,-1-1 0 0 0,0 0 0 0 0,0 0 0 0 0,0 1 0 0 0,-3-2 0 0 0,-10-5 0 0 0,14 5 0 0 0,-1 1 0 0 0,1-1 0 0 0,-1 0 0 0 0,1 0 0 0 0,0 0 0 0 0,0 0 0 0 0,0 0 0 0 0,1-1 0 0 0,-1 1 0 0 0,-1-6 0 0 0,-5-8 0 0 0,4 8 16 0 0,-1 0 1 0 0,-1 1-1 0 0,1 0 0 0 0,-1 0 0 0 0,0 1 1 0 0,-1-1-1 0 0,0 2 0 0 0,0-1 0 0 0,-1 1 0 0 0,1 0 1 0 0,-11-6-1 0 0,15 10-8 0 0,0 0 0 0 0,0-1 0 0 0,0 1 0 0 0,0-1 0 0 0,0 0 0 0 0,0 1 0 0 0,1-1 0 0 0,-1 0 0 0 0,-2-6 0 0 0,-15-32-10 0 0,16 31 2 0 0,0 1 0 0 0,0 0-1 0 0,-7-10 1 0 0,9 16 0 0 0,-1 0 0 0 0,1 0 0 0 0,-1 1 0 0 0,1-1 0 0 0,-1 1 0 0 0,0-1 0 0 0,0 1 0 0 0,0 0 0 0 0,0 0 0 0 0,-1 0 0 0 0,1 0 0 0 0,0 1 0 0 0,-6-2 0 0 0,4 1 0 0 0,-1-2 0 0 0,0 1 0 0 0,1-1 0 0 0,-1 0 0 0 0,1 0 0 0 0,0 0 0 0 0,0-1 0 0 0,-5-7 0 0 0,6 8 0 0 0,0-1 0 0 0,-1 1 0 0 0,1 0 0 0 0,-1 0 0 0 0,1 1 0 0 0,-1-1 0 0 0,0 1 0 0 0,0 0 0 0 0,-7-3 0 0 0,7 5 0 0 0,0 0 0 0 0,0 0 0 0 0,0 1 0 0 0,0-1 0 0 0,-5 1 0 0 0,-21-3 0 0 0,-82-16 0 0 0,90 15 0 0 0,12 2 0 0 0,0-1 0 0 0,0 0 0 0 0,-20-9 0 0 0,24 9 0 0 0,-1-1 0 0 0,1 1 0 0 0,-1 1 0 0 0,0 0 0 0 0,0 0 0 0 0,0 0 0 0 0,0 1 0 0 0,0 0 0 0 0,-13 1 0 0 0,20 0 0 0 0,-10 0 0 0 0,1 2 0 0 0,-1-1 0 0 0,-17 6 0 0 0,10-2-99 0 0,-33 5 0 0 0,32-7-2 0 0,-32 10 0 0 0,36-7 75 0 0,2 1 0 0 0,-1 0 0 0 0,1 0 0 0 0,0 2 0 0 0,-13 10 0 0 0,9-6-24 0 0,-35 19 0 0 0,44-28 41 0 0,-1 0 0 0 0,1 0 0 0 0,-1-1 1 0 0,-10 3-1 0 0,13-6 6 0 0,1 1 1 0 0,0 0 0 0 0,-1-1 0 0 0,1 0 0 0 0,-1-1 0 0 0,1 1 0 0 0,-1-1-1 0 0,-7-2 1 0 0,3 2 2 0 0,0 0 0 0 0,1 0 0 0 0,-1 1 0 0 0,0 1 0 0 0,1-1 0 0 0,-1 2 0 0 0,0-1 0 0 0,-12 5 0 0 0,8-3 0 0 0,-1 0 0 0 0,-25 1 0 0 0,34-4-4 0 0,-5 0 15 0 0,1 0 1 0 0,0 0-1 0 0,0-1 0 0 0,0-1 1 0 0,-13-3-1 0 0,20 5-11 0 0,0 0 0 0 0,-1-1 0 0 0,1 2 0 0 0,0-1 0 0 0,0 0 0 0 0,0 0 0 0 0,0 1 0 0 0,0 0 0 0 0,0 0 0 0 0,0-1 0 0 0,0 2 0 0 0,0-1 0 0 0,0 0 0 0 0,-3 3 0 0 0,-19 5 0 0 0,-9-6 2 0 0,30-3 4 0 0,-1 0 0 0 0,0 0 1 0 0,1 0-1 0 0,-1 1 0 0 0,1 0 0 0 0,-1 0 1 0 0,1 0-1 0 0,-1 0 0 0 0,-4 3 0 0 0,6-2-10 0 0,-1 0 0 0 0,1-1-1 0 0,0 1 1 0 0,-1-1 0 0 0,1 0 0 0 0,-1 0-1 0 0,0 0 1 0 0,1 0 0 0 0,-1 0 0 0 0,0-1-1 0 0,1 0 1 0 0,-1 0 0 0 0,0 0-1 0 0,-6-1 1 0 0,0 0 22 0 0,-1 0 0 0 0,-17 0 0 0 0,-12-1-8 0 0,3-7-10 0 0,29 6 0 0 0,0 1 0 0 0,-14-3 0 0 0,-100-10 0 0 0,97 15 0 0 0,23 1 0 0 0,-1-1 0 0 0,0 1 0 0 0,0-1 0 0 0,0 0 0 0 0,0-1 0 0 0,0 1 0 0 0,0 0 0 0 0,0-1 0 0 0,0 1 0 0 0,1-1 0 0 0,-4-1 0 0 0,2 0 0 0 0,-1 0 0 0 0,1 1 0 0 0,0 0 0 0 0,0 0 0 0 0,-1 0 0 0 0,1 0 0 0 0,-1 1 0 0 0,-7-1 0 0 0,-39 6 0 0 0,4 0 0 0 0,33-4-15 0 0,-1 0-1 0 0,1 2 1 0 0,-20 4-1 0 0,3 1 14 0 0,26-7 2 0 0,0 0 0 0 0,0 0 0 0 0,-1-1 0 0 0,1 1 0 0 0,0-1 0 0 0,0 0 0 0 0,0-1 0 0 0,-8-1 0 0 0,8 2 0 0 0,1 0 0 0 0,-1 0 0 0 0,0 0 0 0 0,1 1 0 0 0,-1 0 0 0 0,0 0 0 0 0,1 0 0 0 0,-1 0 0 0 0,-6 3 0 0 0,-22 5 0 0 0,12-6 0 0 0,-1 0 0 0 0,1 1 0 0 0,1 1 0 0 0,-1 1 0 0 0,1 0 0 0 0,0 2 0 0 0,-28 15 0 0 0,46-22 0 0 0,0 0 0 0 0,-1 0 0 0 0,1 0 0 0 0,0-1 0 0 0,0 1 0 0 0,0-1 0 0 0,-1 1 0 0 0,1-1 0 0 0,0 0 0 0 0,-1 1 0 0 0,1-1 0 0 0,0 0 0 0 0,-3-1 0 0 0,-30-8 0 0 0,29 6 0 0 0,0 1 0 0 0,0 1 0 0 0,-1-1 0 0 0,1 1 0 0 0,-9-1 0 0 0,0 3 0 0 0,-28 4 0 0 0,16 0 0 0 0,19-5 0 0 0,0 0 0 0 0,0 0 0 0 0,0-1 0 0 0,-12-3 0 0 0,-21 0 0 0 0,-31 6 0 0 0,34 0 0 0 0,-46-4 0 0 0,69 0 0 0 0,1-1 0 0 0,0-1 0 0 0,0 0 0 0 0,0-1 0 0 0,0 0 0 0 0,-18-11 0 0 0,10 5 0 0 0,-24-8 0 0 0,38 18-1 0 0,0 0 0 0 0,0 0 1 0 0,0 1-1 0 0,0 0 0 0 0,1 1 0 0 0,-1 0 0 0 0,-13 2 0 0 0,16-2-2 0 0,-6 2-24 0 0,-22 7 0 0 0,9-2 27 0 0,12-3-3 0 0,0 0 0 0 0,-14 7-1 0 0,17-7-8 0 0,-1 0-1 0 0,1-1 1 0 0,-1 0 0 0 0,-15 4-1 0 0,-59 9 13 0 0,70-13 8 0 0,1 0 0 0 0,0 1 0 0 0,0 0 0 0 0,0 1 0 0 0,1 1 0 0 0,0 0 0 0 0,-19 15 0 0 0,22-15-8 0 0,2 0 0 0 0,-1 1 0 0 0,1 0 0 0 0,0 1 0 0 0,1 0 0 0 0,0 0 0 0 0,0 0 0 0 0,1 1 0 0 0,1-1 0 0 0,-7 20 0 0 0,10-27-1 0 0,0 1 0 0 0,1 0 0 0 0,0-1 0 0 0,-1 1 0 0 0,1 0 0 0 0,0-1 0 0 0,1 1 0 0 0,-1 0 0 0 0,0 0 0 0 0,1-1 0 0 0,1 5 0 0 0,2 4-47 0 0,19 38 36 0 0,-18-39 12 0 0,1 0 0 0 0,0 0 0 0 0,12 14 0 0 0,-9-15 0 0 0,-1-1 0 0 0,1 0 0 0 0,16 11 0 0 0,32 19 0 0 0,-48-30 0 0 0,1 0 0 0 0,-1 1 0 0 0,11 12 0 0 0,11 24 11 0 0,-30-44-7 0 0,0 1 0 0 0,0-1 1 0 0,0 1-1 0 0,0-1 0 0 0,-1 1 0 0 0,1-1 1 0 0,0 1-1 0 0,-1 0 0 0 0,1 3 1 0 0,12 43 5 0 0,-7-29-10 0 0,10 19 0 0 0,8 11 11 0 0,-23-46-5 0 0,1-1 0 0 0,-1 0 0 0 0,0 0 0 0 0,1 0 0 0 0,-1 0 0 0 0,4 4 1 0 0,26 27 15 0 0,-15-17 37 0 0,18 13 6 0 0,-25-22 69 0 0,0 0-49 0 0,27 18-16 0 0,-27-19-5 0 0,1 1-10 0 0,37 30-44 0 0,-35-25-10 0 0,20 26 0 0 0,9 17 0 0 0,-5-9 11 0 0,-24-28 32 0 0,-12-18-43 0 0,5 9 3 0 0,-1 0 1 0 0,5 15-1 0 0,-8-20-3 0 0,0 1 0 0 0,0-1 0 0 0,-1 1 0 0 0,1 0 0 0 0,-1-1 0 0 0,-1 7 0 0 0,-3 7 0 0 0,-2 0 4 0 0,-1-1-1 0 0,-1-1 0 0 0,-18 30 1 0 0,5-15 21 0 0,-25 28 0 0 0,35-47-25 0 0,-1-1 0 0 0,-20 15 0 0 0,18-15 0 0 0,-22 23 0 0 0,18-21 0 0 0,16-12 0 0 0,0 0 0 0 0,0 0 0 0 0,0 0 0 0 0,0 1 0 0 0,1-1 0 0 0,-1 1 0 0 0,0-1 0 0 0,1 1 0 0 0,-2 2 0 0 0,0-1 0 0 0,0 1 0 0 0,0-1 0 0 0,0 0 0 0 0,0 1 0 0 0,-4 1 0 0 0,-13 15 0 0 0,19-18 0 0 0,-1 0 0 0 0,0 0 0 0 0,1 0 0 0 0,0 1 0 0 0,0-1 0 0 0,-1 0 0 0 0,0 5 0 0 0,-2 4 0 0 0,-8 15 0 0 0,3-10 0 0 0,1-1 0 0 0,-6 28 0 0 0,9-36 0 0 0,4-6 0 0 0,1-1 0 0 0,-1 1 0 0 0,0 0 0 0 0,1-1 0 0 0,-1 1 0 0 0,0-1 0 0 0,1 1 0 0 0,-1 0 0 0 0,1 0 0 0 0,-1-1 0 0 0,1 1 0 0 0,-1 0 0 0 0,1 0 0 0 0,0-1 0 0 0,-1 3 0 0 0,-6 12 0 0 0,-1 6 0 0 0,-1 7 0 0 0,2 0 0 0 0,3 9 0 0 0,2 4 0 0 0,0-4 0 0 0,-1 0 0 0 0,1 2 0 0 0,1-3 14 0 0,1-28 55 0 0,0 0 23 0 0,2 22-4 0 0,1-15-20 0 0,4 17-44 0 0,-1-15 29 0 0,14 18 11 0 0,-16-26 70 0 0,7-5-60 0 0,32 12-47 0 0,-42-15-23 0 0,1-1 0 0 0,0 1 1 0 0,-1 0-1 0 0,1-1 0 0 0,0 1 0 0 0,0-1 1 0 0,0 0-1 0 0,-1 0 0 0 0,4 0 1 0 0,36 1 16 0 0,-7-1 32 0 0,2 1 18 0 0,17 4-16 0 0,10 1-45 0 0,-16-4 1 0 0,-30-2 31 0 0,22-3-31 0 0,12-3-11 0 0,11 0 53 0 0,-21 5-42 0 0,11 6-11 0 0,5 2 0 0 0,-46-7 0 0 0,0 0 0 0 0,16-4 0 0 0,12-3 11 0 0,-6-2 31 0 0,0-3-31 0 0,73-39-11 0 0,-51 23 0 0 0,-26 15 0 0 0,11-3 0 0 0,5 1 0 0 0,0 4 0 0 0,-30 8 0 0 0,24-1 0 0 0,-22 4 0 0 0,22 2 0 0 0,-22-1 2 0 0,-7 0 14 0 0,0 1-1 0 0,0-1 1 0 0,11 5-1 0 0,28 6 38 0 0,-29-6-47 0 0,22 9-1 0 0,-29-9-5 0 0,0 0 0 0 0,19 14 0 0 0,-17-8 0 0 0,20 11 0 0 0,-29-21 0 0 0,-1 1 0 0 0,0-2 0 0 0,1 1 0 0 0,-1 0 0 0 0,1-1 0 0 0,-1 0 0 0 0,9 0 0 0 0,35-3 0 0 0,1 0 0 0 0,4 8 0 0 0,-2 2 0 0 0,-39-8 0 0 0,23-1 0 0 0,-1-3 11 0 0,-20 4 31 0 0,24 3-31 0 0,-33-3-11 0 0,0-1 0 0 0,0 0 0 0 0,-1 0 0 0 0,9-2 0 0 0,17-9 0 0 0,-1-1 0 0 0,-5 2 0 0 0,-6-1 0 0 0,-14 7 38 0 0,0 0 0 0 0,-1 0-1 0 0,0 0 1 0 0,0-1 0 0 0,0 0-1 0 0,0 0 1 0 0,-1 0 0 0 0,0 0-1 0 0,-1 0 1 0 0,1 0 0 0 0,1-9-1 0 0,-1 7 11 0 0,-1 0-1 0 0,1 0 0 0 0,1 1 1 0 0,-1-1-1 0 0,1 1 1 0 0,10-12-1 0 0,-8 11-229 0 0,1 0-1 0 0,0 1 1 0 0,0 0-1 0 0,1 0 1 0 0,0 1-1 0 0,0 0 1 0 0,0 0-1 0 0,11-4 1 0 0,-17 9-1146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5T08:39:35.434"/>
    </inkml:context>
    <inkml:brush xml:id="br0">
      <inkml:brushProperty name="width" value="0.05" units="cm"/>
      <inkml:brushProperty name="height" value="0.05" units="cm"/>
      <inkml:brushProperty name="color" value="#E71224"/>
    </inkml:brush>
  </inkml:definitions>
  <inkml:trace contextRef="#ctx0" brushRef="#br0">1627 11 4143 0 0,'0'0'1235'0'0,"3"-11"7814"0"0,2 21-8985 0 0,18 27-41 0 0,-18-28 174 0 0,-1-1-125 0 0,12 25 11 0 0,-12-25 346 0 0,1 2-261 0 0,14 28 67 0 0,-14-28 298 0 0,0-3-279 0 0,1 2-182 0 0,-3-5 1 0 0,0 1 0 0 0,0-1 0 0 0,-1 1-1 0 0,1-1 1 0 0,-1 1 0 0 0,2 7 0 0 0,9 21 9 0 0,-6-15-8 0 0,10 18-36 0 0,-13-27 64 0 0,-1 1 5 0 0,3 1-68 0 0,-2-3 59 0 0,-1 1 1 0 0,0-1 0 0 0,3 11-1 0 0,4 14 22 0 0,-7-24 130 0 0,-2-6-218 0 0,1 1 0 0 0,0 0 0 0 0,-1 1 0 0 0,0-1 1 0 0,1 0-1 0 0,-1 5 0 0 0,1 1 13 0 0,1-2 161 0 0,-1 1-132 0 0,6 24-42 0 0,-6-25 48 0 0,-1-1 0 0 0,3 22-42 0 0,-3-22 163 0 0,0 0-112 0 0,7 34-5 0 0,2 16-26 0 0,-3-2-48 0 0,-1-4-10 0 0,-1-2 11 0 0,3-12 42 0 0,-6-29 91 0 0,1-1-77 0 0,8 22-43 0 0,-9-24-15 0 0,0 0 0 0 0,0 0 1 0 0,-1 0-1 0 0,0 0 0 0 0,1 6 0 0 0,0-3 0 0 0,-1 0 275 0 0,0-2-185 0 0,0 34 519 0 0,-2-8-587 0 0,0-29-18 0 0,0 0 0 0 0,1 0 0 0 0,-1-1 0 0 0,0 1 0 0 0,-1 0 0 0 0,-1 3 0 0 0,1-2 84 0 0,-2-4 18 0 0,0 0 1 0 0,0 0 0 0 0,0-1-1 0 0,0 1 1 0 0,0-1 0 0 0,0 1-1 0 0,0-1 1 0 0,-7-3-1 0 0,-14-5 77 0 0,19 8-149 0 0,-1-1 0 0 0,1 1 0 0 0,-12-1 0 0 0,6 1 39 0 0,1 0-1 0 0,-20-6 1 0 0,19 4-71 0 0,-1 1 13 0 0,9 1 24 0 0,-12-9-3 0 0,13 7-32 0 0,-15-1 50 0 0,3 2-2 0 0,13 2-71 0 0,-20 3 158 0 0,13-1 93 0 0,-24 3 1491 0 0,18-4-1780 0 0,12 0-289 0 0,1-2-138 0 0,-14-2-476 0 0,6 0 802 0 0,-2-4 133 0 0,2 1 16 0 0,1 0 0 0 0,-1 1 0 0 0,-1 1 0 0 0,-1 1 11 0 0,-2 1 31 0 0,1 1-20 0 0,-1 0 20 0 0,0 2-31 0 0,1 0-11 0 0,0 0 0 0 0,-2-1 0 0 0,3-2 0 0 0,0-2 0 0 0,1-2 0 0 0,0 1 0 0 0,2 0 0 0 0,1 0 0 0 0,-1 2 0 0 0,-2 5 0 0 0,-2 4 0 0 0,1 1 0 0 0,1 0 0 0 0,3-6 0 0 0,-1-3 0 0 0,-1 4 0 0 0,0 2 0 0 0,-1-1 0 0 0,2-2 0 0 0,0-1 0 0 0,2 0 0 0 0,1-1 0 0 0,1-2 0 0 0,1 0 0 0 0,-3 1 0 0 0,0 1 0 0 0,-1 0 0 0 0,0-1 0 0 0,-2 1 0 0 0,-1 2 0 0 0,1-1 0 0 0,1 1 0 0 0,-1-1 0 0 0,2 0 0 0 0,-1 1 0 0 0,0 2 0 0 0,1-3 0 0 0,2-1 0 0 0,3 0 0 0 0,-7-9 0 0 0,4 7 0 0 0,-1 0 0 0 0,1 3 0 0 0,-1 0 0 0 0,-1 1 0 0 0,-1 1 0 0 0,-2 1 0 0 0,-1 1 0 0 0,2-3 0 0 0,0-1 0 0 0,2-1 0 0 0,-1 0 0 0 0,2-1 0 0 0,-1 1 0 0 0,-1 0 0 0 0,-2 6 0 0 0,0 2 0 0 0,1-5 0 0 0,1-5 0 0 0,0-2 0 0 0,0 0 0 0 0,1 3 0 0 0,-1 2 0 0 0,0 2 0 0 0,-2 2 0 0 0,2-3 0 0 0,0-2 0 0 0,1-1 0 0 0,-1 1 0 0 0,0 0 0 0 0,-1-1 0 0 0,1 1 0 0 0,-1 0 0 0 0,-1 0 0 0 0,0-2 0 0 0,0-1 0 0 0,2 0 0 0 0,3 0 0 0 0,0 0 0 0 0,-2 0 0 0 0,-2 1 0 0 0,2 2 0 0 0,0 3 0 0 0,1-2 0 0 0,1-2 0 0 0,0-1 0 0 0,1-2 0 0 0,0-1 0 0 0,0 1 0 0 0,1 0 0 0 0,-2 4 0 0 0,-2 5 0 0 0,0-5 0 0 0,0-2 0 0 0,3-2 0 0 0,1 0 0 0 0,-1 2 0 0 0,-1-1 0 0 0,0-1 0 0 0,0 1 0 0 0,4 3 0 0 0,0 0 0 0 0,0 0 0 0 0,0 1 0 0 0,0-1 0 0 0,0 1 0 0 0,0-1 0 0 0,0 1 0 0 0,-3 0 0 0 0,-19-5 0 0 0,22 4 0 0 0,0 1 0 0 0,-1-1 0 0 0,1 0 0 0 0,0 0 0 0 0,1 0 0 0 0,-1 0 0 0 0,0 0 0 0 0,0-1 0 0 0,0 1 0 0 0,1 0 0 0 0,-1-1 0 0 0,1 1 0 0 0,-1-1 0 0 0,1 0 0 0 0,-2-2 0 0 0,-1-1 0 0 0,0 0 0 0 0,-1 1 0 0 0,0-1 0 0 0,0 1 0 0 0,0 0 0 0 0,0 0 0 0 0,-1 1 0 0 0,1-1 0 0 0,-1 1 0 0 0,-7-2 0 0 0,0-1 0 0 0,9 3 0 0 0,-1 1 0 0 0,0 0 0 0 0,0 0 0 0 0,1 0 0 0 0,-1 1 0 0 0,0 0 0 0 0,-1 0 0 0 0,1 0 0 0 0,0 0 0 0 0,0 1 0 0 0,0 0 0 0 0,0 0 0 0 0,0 0 0 0 0,-1 1 0 0 0,1-1 0 0 0,0 1 0 0 0,0 0 0 0 0,-6 3 0 0 0,2-1 0 0 0,-7 0 0 0 0,1 2 0 0 0,-27 16 0 0 0,27-13 0 0 0,10-5 0 0 0,0-1 0 0 0,1 1 0 0 0,-1 0 0 0 0,1 0 0 0 0,0 0 0 0 0,-5 5 0 0 0,-24 24 0 0 0,22-20 0 0 0,-12 7 0 0 0,8-9 0 0 0,-23 23 0 0 0,26-20 0 0 0,-2 2 0 0 0,2 0 0 0 0,-9 12 0 0 0,18-21 0 0 0,-5 9 0 0 0,1 7 0 0 0,3 9 0 0 0,4 11 0 0 0,5 2 0 0 0,-3-35 0 0 0,0 1 0 0 0,1-1 0 0 0,5 10 0 0 0,18 28 0 0 0,-25-45 0 0 0,5 9 0 0 0,1-1 0 0 0,10 12 0 0 0,-8-12-5 0 0,19 14-1 0 0,-28-24 6 0 0,17 12-42 0 0,29 11 31 0 0,5 4 11 0 0,-46-23 0 0 0,1 0 0 0 0,-2 0 0 0 0,1 0 0 0 0,0 0 0 0 0,-1 1 0 0 0,7 7 0 0 0,12 32 0 0 0,-19-37 0 0 0,1 0 0 0 0,0 0 0 0 0,0-1 0 0 0,11 10 0 0 0,-7-8 0 0 0,0-1 0 0 0,0 0 0 0 0,13 7 0 0 0,32 13 0 0 0,-1 0 0 0 0,-47-23 0 0 0,0-2 0 0 0,-1 1 0 0 0,0 0 0 0 0,1 0 0 0 0,7 8 0 0 0,-12-11 0 0 0,0 1 0 0 0,-1 0 0 0 0,1 0 0 0 0,-1 0 0 0 0,1-1 0 0 0,-1 1 0 0 0,0 0 0 0 0,1 0 0 0 0,-1 0 0 0 0,0 0 0 0 0,0 0 0 0 0,1 0 0 0 0,-1-1 0 0 0,0 1 0 0 0,0 0 0 0 0,0 0 0 0 0,0 0 0 0 0,0 0 0 0 0,0 0 0 0 0,0 0 0 0 0,-1 0 0 0 0,1 0 0 0 0,0 0 0 0 0,0 0 0 0 0,-1 0 0 0 0,-7 15 0 0 0,-1-1 0 0 0,1 7 0 0 0,3 6 0 0 0,6 5 0 0 0,6 7 0 0 0,5 3 0 0 0,3 2 0 0 0,-1-3 0 0 0,4 1 0 0 0,8-1 0 0 0,1-1 0 0 0,-5-1 0 0 0,-6 0 0 0 0,0 1 0 0 0,4-2 0 0 0,0 2 0 0 0,3-1 0 0 0,-21-36 0 0 0,1-1 0 0 0,-1 0 0 0 0,1 1 0 0 0,0-1 0 0 0,0 0 0 0 0,0-1 0 0 0,0 1 0 0 0,1-1 0 0 0,5 4 0 0 0,-6-4 17 0 0,1 0 0 0 0,0-1 0 0 0,0 0 0 0 0,-1 0 0 0 0,1 0 0 0 0,0 0 0 0 0,0 0 0 0 0,0-1 0 0 0,0 0 0 0 0,7 0 0 0 0,-1 0 41 0 0,36-1-47 0 0,8 1-11 0 0,1-1 0 0 0,2 1 0 0 0,0 0 0 0 0,-1-2 0 0 0,2-1 0 0 0,-4 3 0 0 0,-8 2 11 0 0,-36-1 42 0 0,-2-1 0 0 0,24 4-26 0 0,-24-4 48 0 0,2 0-17 0 0,38 0-47 0 0,10-2-11 0 0,-6 4 0 0 0,-7 2 15 0 0,-27-1 57 0 0,29 5-4 0 0,-32-6-62 0 0,25-2 1 0 0,12-4-7 0 0,1 1 0 0 0,3 5 0 0 0,-2 5 0 0 0,0 0 0 0 0,-1-8 0 0 0,-3 3 0 0 0,-1 5 0 0 0,1-1 0 0 0,-2 0 0 0 0,3-1 0 0 0,-10 2 11 0 0,-41-7-9 0 0,1 0 0 0 0,-1 1-1 0 0,1-1 1 0 0,-1 0 0 0 0,1 0 0 0 0,0 0 0 0 0,-1 0 0 0 0,1 0 0 0 0,-1 0-1 0 0,1 0 1 0 0,-1 0 0 0 0,1 0 0 0 0,0 0 0 0 0,-1 0 0 0 0,1 0-1 0 0,-1-1 1 0 0,1 1 0 0 0,-1 0 0 0 0,1 0 0 0 0,-1-1 0 0 0,1 1 0 0 0,0-1-1 0 0,20-11 21 0 0,-15 9 95 0 0,-7 2-64 0 0,-3-4-27 0 0,3 4 48 0 0,-1 0 5 0 0,-4-2-75 0 0,4 2-63 0 0,7-3-138 0 0,12-11 174 0 0,-13 11-30 0 0,-5 4 0 0 0,-5-1 31 0 0,5 0 1 0 0,3-2 0 0 0,-2 3 20 0 0,0-1 1 0 0,1 0-1 0 0,-1 1 0 0 0,0-1 1 0 0,1 1-1 0 0,-1-1 0 0 0,1 1 1 0 0,-1-1-1 0 0,1 1 1 0 0,-1-1-1 0 0,1 1 0 0 0,-1-1 1 0 0,1 1-1 0 0,0 0 0 0 0,-1-1 1 0 0,2 0-1 0 0,-2 25 1 0 0,3 11 0 0 0,1 1 0 0 0,0 1 0 0 0,8 2 0 0 0,-12-37 0 0 0,1 1 0 0 0,0 0 0 0 0,0-1 0 0 0,0 1 0 0 0,0 0 0 0 0,0-1 0 0 0,0 1 0 0 0,1 0 0 0 0,-1-1 0 0 0,1 0 0 0 0,3 5 0 0 0,-1-5 0 0 0,-1 0 0 0 0,1 0 0 0 0,0 0 0 0 0,0 0 0 0 0,0-1 0 0 0,0 1 0 0 0,0-1 0 0 0,0 0 0 0 0,5 0 0 0 0,32 6 11 0 0,-24-3 31 0 0,22 10-31 0 0,-34-13-11 0 0,0 1 0 0 0,0-1 0 0 0,-1 0 0 0 0,2 0 0 0 0,-1-1 0 0 0,10 1 0 0 0,-12-2 0 0 0,1 0 0 0 0,0 0 0 0 0,-1 0 0 0 0,1-1 0 0 0,-1 1 0 0 0,0-1 0 0 0,1 1 0 0 0,3-4 0 0 0,22-14 0 0 0,-4-2 0 0 0,-3 0 0 0 0,2 0 0 0 0,5 1 0 0 0,-4-1 0 0 0,0-1 0 0 0,2 2 0 0 0,4 3 0 0 0,-5-4 0 0 0,-3 0 0 0 0,7 2 0 0 0,2 2 0 0 0,-3-1 11 0 0,2 7 43 0 0,-24 9 172 0 0,-2-2-168 0 0,20-13-47 0 0,6-1-11 0 0,8 4 0 0 0,-33 11 0 0 0,0-1 0 0 0,1 0 0 0 0,8-7 0 0 0,14-14 12 0 0,-8 5 49 0 0,-17 17 89 0 0,-1-1-85 0 0,10-9-1 0 0,-5 7-11 0 0,15-10-42 0 0,11-1-11 0 0,-26 14 0 0 0,0 0 0 0 0,0 1 0 0 0,9-2 0 0 0,20 2-11 0 0,-36 2 9 0 0,0 0-1 0 0,-1 0 1 0 0,1 0-1 0 0,0 0 1 0 0,-1 0-1 0 0,1 0 1 0 0,0 0-1 0 0,0 0 1 0 0,-1 0-1 0 0,1-1 1 0 0,0 1-1 0 0,-1 0 1 0 0,1 0-1 0 0,0-1 1 0 0,-1 1-1 0 0,1-1 1 0 0,25-12-9 0 0,8-1 11 0 0,-2 6-12 0 0,-25 6-52 0 0,-3-1-249 0 0,15-15 302 0 0,-18 17 11 0 0,1-1 0 0 0,1 0 0 0 0,-1 0 0 0 0,0 0 0 0 0,-1 0 0 0 0,1 0 0 0 0,2-3 0 0 0,-4 4 0 0 0,0 1 0 0 0,0-1 0 0 0,0 1 0 0 0,0-1 0 0 0,0 1 0 0 0,0-1 0 0 0,0 1 0 0 0,0-1 0 0 0,0 1 0 0 0,0-1 0 0 0,0 1 0 0 0,-1-1 0 0 0,1 1 0 0 0,0-1 0 0 0,0 1 0 0 0,0-1 0 0 0,-1 1 0 0 0,1 0 0 0 0,0-1 0 0 0,-1 1 0 0 0,1-1 0 0 0,0 1 0 0 0,-1 0 0 0 0,1-1 0 0 0,-1 1 0 0 0,0-1 0 0 0,-11-14 0 0 0,2 2 0 0 0,-1-5 0 0 0,-3-3-2 0 0,13 19 3 0 0,-6-22 64 0 0,5 14-19 0 0,1 5-29 0 0,0 0 1 0 0,0 1-1 0 0,0-1 1 0 0,-1 0-1 0 0,0 0 1 0 0,-3-5-1 0 0,-3-5-17 0 0,-3 3 0 0 0,0-2 0 0 0,2-2 0 0 0,4 0 0 0 0,2 1 0 0 0,1-1 0 0 0,3-5 0 0 0,-2 1 0 0 0,-1 3 0 0 0,-2 2 0 0 0,-2-1 0 0 0,1 0 0 0 0,-2 0 0 0 0,2 0 0 0 0,-1 1 0 0 0,0-1 0 0 0,3 1 0 0 0,-1 1 0 0 0,-5 3 0 0 0,-1 0 0 0 0,1 0 0 0 0,2-1 0 0 0,2 0 0 0 0,-1-1 0 0 0,4-1 0 0 0,2-1 0 0 0,1 0 0 0 0,3-1 0 0 0,-1 1 0 0 0,1-2 0 0 0,5-1 0 0 0,-3 2 0 0 0,-2 0 0 0 0,0-1 0 0 0,2 0 0 0 0,-4 0 0 0 0,-1 1 0 0 0,2 0 0 0 0,2-2 0 0 0,1 1 0 0 0,0-1 0 0 0,-1 2 0 0 0,-4 1 0 0 0,-2 0 0 0 0,4-2 0 0 0,0 2-11 0 0,3-2-53 0 0,-5 14 6 0 0,0 1-165 0 0,4-11 199 0 0,0-3-37 0 0,-2 10-15 0 0,2-5 8 0 0,-3 5 9 0 0,3-6 47 0 0,-4-2 12 0 0,0-1 0 0 0,-1 2 0 0 0,-11 6 0 0 0,0 0 0 0 0,3-4 0 0 0,2-1 0 0 0,2 0 12 0 0,2 8 36 0 0,-1-3-25 0 0,1 4 19 0 0,-6-7-31 0 0,2-1-11 0 0,-2 3 0 0 0,1-2 0 0 0,2-2 0 0 0,1-1 0 0 0,1-1 0 0 0,0 2 0 0 0,-1 2 0 0 0,0-1 0 0 0,-2 2 0 0 0,1 0 0 0 0,-2 0 0 0 0,1-1 0 0 0,1-2 0 0 0,-1 1 0 0 0,-2 2 0 0 0,1 1 0 0 0,-2 3 0 0 0,-2 0 0 0 0,1 1 0 0 0,0 1 0 0 0,1 1 0 0 0,-1-1 0 0 0,2-1 0 0 0,0-4 0 0 0,0 0 0 0 0,0 2 0 0 0,0 0 0 0 0,-6-4 0 0 0,13 10 0 0 0,-19-10 0 0 0,12 5 0 0 0,2-1 0 0 0,2 0 0 0 0,1-1 0 0 0,2 0 0 0 0,0-1 0 0 0,0 0 0 0 0,1 0 0 0 0,-2 0 0 0 0,1 0 0 0 0,-2-1 0 0 0,1-1 0 0 0,0-1 0 0 0,0 2 0 0 0,2 1 0 0 0,4-4 0 0 0,0-1 0 0 0,7-1 0 0 0,1 1 0 0 0,-1-2 0 0 0,-1-2 0 0 0,-3 3 0 0 0,-2 0 0 0 0,-1 0 0 0 0,-2 1 0 0 0,-1 1 0 0 0,1-2 0 0 0,-1-2 0 0 0,-1 1 0 0 0,0 1 0 0 0,2-1 0 0 0,-1 1 0 0 0,1 3 0 0 0,-1-3 0 0 0,-1 0 0 0 0,-1 1 0 0 0,-2 1 0 0 0,-1 0 0 0 0,0 2 0 0 0,-2 3 0 0 0,-2 0-18 0 0,6 8-22 0 0,-1-2-13 0 0,-11-13 28 0 0,13 12 18 0 0,-4-3-39 0 0,-3 4 24 0 0,-3 2-20 0 0,2-5 31 0 0,5 1 11 0 0,0-1 0 0 0,0 1 0 0 0,0-1 0 0 0,0 0 0 0 0,1 0 0 0 0,-1 0 0 0 0,1-1 0 0 0,-3-4 0 0 0,2 2 0 0 0,-1 0 0 0 0,-9-10 0 0 0,1-1 0 0 0,11 15 0 0 0,1 1 0 0 0,-1-1 0 0 0,0 1 0 0 0,0-1 0 0 0,1 1 0 0 0,-2 0 0 0 0,1 0 0 0 0,0 0 0 0 0,0 0 0 0 0,-4-2 0 0 0,0 3 0 0 0,-4 0 0 0 0,7 2 0 0 0,-17 7 0 0 0,11-5 0 0 0,8-3 0 0 0,0 0 0 0 0,0 0 0 0 0,1 1 0 0 0,-1-1 0 0 0,0 0 0 0 0,0 0 0 0 0,0 0 0 0 0,0 0 0 0 0,0 0 0 0 0,0 0 0 0 0,0 0 0 0 0,1 0 0 0 0,-1 0 0 0 0,0-1 0 0 0,0 1 0 0 0,0 0 0 0 0,0-1 0 0 0,0 1 0 0 0,-4-2 0 0 0,-3-2 0 0 0,1-1 0 0 0,-17 5 0 0 0,15 1 0 0 0,0 1 0 0 0,-3-1 0 0 0,11-2 0 0 0,1 1 0 0 0,0 0 0 0 0,0 0 0 0 0,0 0 0 0 0,0 0 0 0 0,0 0 0 0 0,0-1 0 0 0,0 1 0 0 0,0 0 0 0 0,0 0 0 0 0,0 0 0 0 0,0 0 0 0 0,0 0 0 0 0,0 0 0 0 0,0 0 0 0 0,0 0 0 0 0,0-1 0 0 0,-1 1 0 0 0,1 0 0 0 0,0 0 0 0 0,0 0 0 0 0,0 0 0 0 0,0 0 0 0 0,0 0 0 0 0,0 0 0 0 0,0 0 0 0 0,0 0 0 0 0,0 0 0 0 0,0 0 0 0 0,0-1 0 0 0,-1 1 0 0 0,1 0 0 0 0,0 0 0 0 0,0 0 0 0 0,0 0 0 0 0,0 0 0 0 0,0 0 0 0 0,0 0 0 0 0,0 0 0 0 0,-1 0 0 0 0,1 0 0 0 0,0 0 0 0 0,0 0 0 0 0,0 0 0 0 0,0 0 0 0 0,0 0 0 0 0,-28-1 0 0 0,17 0 0 0 0,0 1 0 0 0,-3 4 0 0 0,2 1 0 0 0,1 1 0 0 0,0-2 0 0 0,0-1 0 0 0,-1 0 0 0 0,1 0 0 0 0,0 3 0 0 0,-2 0 0 0 0,12-6 0 0 0,1 1 0 0 0,-1-1 0 0 0,1 1 0 0 0,-1-1 0 0 0,1 0 0 0 0,-1 0 0 0 0,0 1 0 0 0,1-1 0 0 0,-1 0 0 0 0,1 0 0 0 0,-1 0 0 0 0,0 0 0 0 0,1 0 0 0 0,-1 0 0 0 0,0 0 0 0 0,1 0 0 0 0,-1 0 0 0 0,1 0 0 0 0,-1 0 0 0 0,0 0 0 0 0,1 0 0 0 0,-1 0 0 0 0,0-1 0 0 0,-17-3 0 0 0,9 3 0 0 0,3-2 0 0 0,-1 2 0 0 0,0 1 0 0 0,-3 2 0 0 0,1 1 0 0 0,-1 2 0 0 0,-1 1 0 0 0,5-4 0 0 0,-4 3 0 0 0,3-5 0 0 0,-7-5-28 0 0,14 5-116 0 0,-6-3-2645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5T08:39:35.435"/>
    </inkml:context>
    <inkml:brush xml:id="br0">
      <inkml:brushProperty name="width" value="0.05" units="cm"/>
      <inkml:brushProperty name="height" value="0.05" units="cm"/>
      <inkml:brushProperty name="color" value="#E71224"/>
    </inkml:brush>
  </inkml:definitions>
  <inkml:trace contextRef="#ctx0" brushRef="#br0">50 801 5063 0 0,'-12'16'7370'0'0,"-26"44"-468"0"0,51-61-6371 0 0,-1 1 0 0 0,1-2-1 0 0,16-3 1 0 0,-28 4-476 0 0,3 3 118 0 0,3 1 153 0 0,28 13-301 0 0,-26-12 44 0 0,-1-1 28 0 0,25 7 14 0 0,-25-8 238 0 0,0 1-269 0 0,2 0-68 0 0,-5-2 2 0 0,0 0 0 0 0,0 1-1 0 0,0 0 1 0 0,7 3-1 0 0,-7-6 40 0 0,18-2-42 0 0,-8-1-10 0 0,-12 1 2 0 0,-1 1 4 0 0,67-43 46 0 0,-65 43-52 0 0,-1-1 0 0 0,1 1 0 0 0,-1-1 0 0 0,0 0 0 0 0,0-1 0 0 0,0 1 0 0 0,0 0-1 0 0,0-1 1 0 0,-1 0 0 0 0,5-7 0 0 0,-4 4 3 0 0,0-1-1 0 0,-1 1 1 0 0,1-1 0 0 0,-1 1-1 0 0,1-14 1 0 0,-1 3 3 0 0,-2-1-1 0 0,0 1 0 0 0,-1 0 1 0 0,-4-29-1 0 0,4 40-6 0 0,0 0 0 0 0,1 0 0 0 0,-1 0 0 0 0,2 0 0 0 0,-1 0 0 0 0,1 0 0 0 0,0 0 0 0 0,1 0 0 0 0,-1 0 0 0 0,1 1 0 0 0,1-1 0 0 0,5-12 0 0 0,38-99 0 0 0,-39 100 8 0 0,1 0 0 0 0,1 1 0 0 0,1 0 0 0 0,0 1 0 0 0,1 0 0 0 0,1 1 0 0 0,15-16 0 0 0,40-45 66 0 0,-25 27-23 0 0,-39 46-47 0 0,2-4-4 0 0,1 1 1 0 0,-1 0 0 0 0,1 1 0 0 0,1 0 0 0 0,-1-1 0 0 0,1 2 0 0 0,10-7 0 0 0,-10 7-1 0 0,13-5 0 0 0,-2-1 0 0 0,1-2 0 0 0,18-14 0 0 0,-31 21 0 0 0,0 1 0 0 0,-1 0 0 0 0,1 0 0 0 0,0 0 0 0 0,8-4 0 0 0,1 4 0 0 0,15 3 0 0 0,3 0 0 0 0,25-3 152 0 0,-52 4-77 0 0,0 0-17 0 0,26 4-47 0 0,11 6-11 0 0,-2 3 13 0 0,5 3 65 0 0,-38-14-25 0 0,-1 0 11 0 0,31 4-11 0 0,3 1-42 0 0,-1 0-11 0 0,-5-1 11 0 0,-20-2 31 0 0,22 8-31 0 0,11 5-11 0 0,-13-9 11 0 0,-28-7 42 0 0,1 1 0 0 0,31 4-42 0 0,4 2-11 0 0,-4-6 0 0 0,-4 1 0 0 0,6 5 0 0 0,5 0 0 0 0,-5-6 0 0 0,-6-2 0 0 0,-2-1 0 0 0,-2 1 0 0 0,2 2 0 0 0,8 3 0 0 0,2 0 0 0 0,-11 0 11 0 0,-25-4 45 0 0,0 6 8 0 0,36 36 16 0 0,-6-11-67 0 0,0-11-1 0 0,-36-21-10 0 0,0 1 0 0 0,-1-1 0 0 0,1 0 0 0 0,0 1 1 0 0,-1-1-1 0 0,1 0 0 0 0,-1 1 0 0 0,1-1 0 0 0,0 1 0 0 0,-1-1 0 0 0,1 1 0 0 0,-1-1 0 0 0,1 1 0 0 0,-1-1 0 0 0,0 1 1 0 0,1 0-1 0 0,-1-1 0 0 0,0 1 0 0 0,1 0 0 0 0,-1-1 0 0 0,0 1 0 0 0,1 1 0 0 0,15 34 23 0 0,-12-27 131 0 0,-5 0-77 0 0,0 0-75 0 0,1 0 0 0 0,0 0 0 0 0,1 9 0 0 0,13 40-4 0 0,-11-45 0 0 0,-1-1 0 0 0,2 21 0 0 0,-4-20 0 0 0,0 1 0 0 0,-4 16 0 0 0,-7 24 0 0 0,-4 0 0 0 0,1-5 0 0 0,4 1 0 0 0,1-1 11 0 0,6-41-1 0 0,1-1 1 0 0,-1 1 0 0 0,-6 8-1 0 0,6-9-1 0 0,1-4-2 0 0,1-1 0 0 0,-1 1 0 0 0,1-1 0 0 0,-1 0 0 0 0,0 0 0 0 0,0 0 0 0 0,-3 3-1 0 0,-12 12 5 0 0,0-2-11 0 0,-1 1 0 0 0,2-4 0 0 0,3-5 0 0 0,0 1 0 0 0,-2 7 0 0 0,-3 5 0 0 0,2-4 0 0 0,0-4 0 0 0,3 0 0 0 0,-2 0 0 0 0,-1 6 0 0 0,0-1 0 0 0,0 1 0 0 0,1 0 0 0 0,0 7 0 0 0,1 5 0 0 0,11-22 0 0 0,1-1 0 0 0,0 0 0 0 0,-1 12 0 0 0,0 32 0 0 0,-1-2 0 0 0,1-1 0 0 0,5 4 0 0 0,-3-44 0 0 0,1-1 0 0 0,-5 15 0 0 0,4-16 0 0 0,-7 40 0 0 0,5 2 0 0 0,-1-9-12 0 0,3-31-52 0 0,1 0-12 0 0,-2 29 60 0 0,0-33 16 0 0,1 0 0 0 0,-1 1 0 0 0,1-1 0 0 0,-5 7 0 0 0,4-7 0 0 0,-13 28 0 0 0,1 5 0 0 0,-2-5 0 0 0,-1-3 0 0 0,1 0 0 0 0,1-10 0 0 0,3-14 0 0 0,0-3 0 0 0,1 0 0 0 0,0 1 0 0 0,-5 4 0 0 0,-3 6 0 0 0,0 1 0 0 0,1-3 0 0 0,0-1 0 0 0,5-4 0 0 0,-1-2 0 0 0,0-1 0 0 0,3-3 0 0 0,-4-2 0 0 0,12 0 0 0 0,-17-1 0 0 0,16 2 0 0 0,-13 0 0 0 0,6 3 0 0 0,-2 1 0 0 0,1 3 0 0 0,2-2 0 0 0,1 0 0 0 0,0 0 0 0 0,-1 2 0 0 0,-1-1 0 0 0,-1 0 0 0 0,1 0 0 0 0,0 1 0 0 0,1 2 0 0 0,-2 2 0 0 0,-2 3 0 0 0,0 5 0 0 0,2 0 0 0 0,-2 6 0 0 0,1 3 0 0 0,0-4 0 0 0,2-8 0 0 0,-1 8 0 0 0,0 11 0 0 0,0-2 0 0 0,-2-13 0 0 0,4-11 0 0 0,-3 7 0 0 0,-1-2 0 0 0,0 0 0 0 0,0-2 0 0 0,-2 6 0 0 0,1 1 0 0 0,-1-3 0 0 0,1-2 0 0 0,6-6 0 0 0,-1 0 0 0 0,-4 1 0 0 0,13-7 0 0 0,-17 16 0 0 0,-4 3 0 0 0,9-8 0 0 0,2-1 0 0 0,-6 6 0 0 0,13-15 0 0 0,-8 7 0 0 0,-19 20-152 0 0,26-24 58 0 0,0 0-1 0 0,0-1 1 0 0,-10 8-1 0 0,13-11 75 0 0,0 0 0 0 0,0 0 0 0 0,0-1 0 0 0,0 1 0 0 0,0 0-1 0 0,0-1 1 0 0,0 1 0 0 0,0-1 0 0 0,0 1 0 0 0,0-1 0 0 0,0 0 0 0 0,-1 0 0 0 0,1 0-1 0 0,0 0 1 0 0,0-1 0 0 0,-3 0 0 0 0,3 1 20 0 0,1-1 0 0 0,0 1 0 0 0,0-1 0 0 0,-1 0 0 0 0,1 0 0 0 0,0 1 0 0 0,0-1 0 0 0,0 0 0 0 0,0 0 0 0 0,-2-2 0 0 0,2 1 0 0 0,0 1 0 0 0,0 0 0 0 0,0 0 0 0 0,-1 0 0 0 0,1 0 0 0 0,0 0 0 0 0,-1 0 0 0 0,1 0 0 0 0,0 1 0 0 0,-1-1 0 0 0,-1 0 0 0 0,-87-22 64 0 0,89 23-64 0 0,-1 0 0 0 0,0 0 0 0 0,1 0 0 0 0,-1 0 0 0 0,1 0 0 0 0,-1 0 0 0 0,0 0 0 0 0,-2 2 0 0 0,-7-1 0 0 0,0-5 0 0 0,11 3 0 0 0,-1 0 0 0 0,0 1 0 0 0,0-1 0 0 0,0 1 0 0 0,0-1 0 0 0,0 1 0 0 0,0 0 0 0 0,1-1 0 0 0,-1 1 0 0 0,0 0 0 0 0,0 0 0 0 0,0 0 0 0 0,0-1 0 0 0,-2 1 0 0 0,-5 2 0 0 0,1 0 0 0 0,0 1 0 0 0,0 0 0 0 0,-11 6 0 0 0,14-6 0 0 0,-1-1 0 0 0,1 1 0 0 0,-1-1 0 0 0,0 0 0 0 0,0 0 0 0 0,0-1 0 0 0,-1 1 0 0 0,1-1 0 0 0,0 0 0 0 0,0-1 0 0 0,-1 1 0 0 0,-6-1 0 0 0,9-2 0 0 0,-1 1 0 0 0,1-1 0 0 0,0 1 0 0 0,-1-1 0 0 0,1 0 0 0 0,0-1 0 0 0,0 1 0 0 0,0 0 0 0 0,0-1 0 0 0,1 0 0 0 0,-1 0 0 0 0,-2-4 0 0 0,1 3 0 0 0,0-1 0 0 0,-1 1 0 0 0,-6-6 0 0 0,4 6 0 0 0,0 1 0 0 0,1-1 0 0 0,-14-3 0 0 0,15 6 0 0 0,1 0 0 0 0,0-1 0 0 0,0 1 0 0 0,0-1 0 0 0,0 0 0 0 0,0 0 0 0 0,0-1 0 0 0,1 1 0 0 0,-1-1 0 0 0,1 0 0 0 0,-1 0 0 0 0,1 0 0 0 0,-4-6 0 0 0,-4-2-40 0 0,11 12-40 0 0,0-1 1 0 0,-1 0-1 0 0,1 0 0 0 0,0 1 0 0 0,-1-1 1 0 0,1 0-1 0 0,0 1 0 0 0,0-1 1 0 0,-1 1-1 0 0,1-1 0 0 0,0 0 0 0 0,0 1 1 0 0,0-1-1 0 0,-1 1 0 0 0,1-1 0 0 0,0 0 1 0 0,0 1-1 0 0,0-1 0 0 0,0 1 1 0 0,0-1-1 0 0,0 1 0 0 0,0-1 0 0 0,0 1 1 0 0,0-1-1 0 0,0 0 0 0 0,0 1 0 0 0,0-1 1 0 0,0 1-1 0 0,1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5T08:39:35.436"/>
    </inkml:context>
    <inkml:brush xml:id="br0">
      <inkml:brushProperty name="width" value="0.05" units="cm"/>
      <inkml:brushProperty name="height" value="0.05" units="cm"/>
      <inkml:brushProperty name="color" value="#E71224"/>
    </inkml:brush>
  </inkml:definitions>
  <inkml:trace contextRef="#ctx0" brushRef="#br0">2406 2150 2759 0 0,'0'-1'207'0'0,"1"-2"-102"0"0,0 2 221 0 0,8-14 1245 0 0,-4 6-564 0 0,23-35 1849 0 0,-8 11-1499 0 0,26-31 1 0 0,-23 38-15 0 0,29-25 0 0 0,-4 5-752 0 0,-27 27-527 0 0,3 0 0 0 0,-2 1-10 0 0,-2-1-44 0 0,-1-1 170 0 0,-5 4 426 0 0,28-23 0 0 0,-3 8 746 0 0,-36 28-1082 0 0,3 1-145 0 0,17-9-52 0 0,-11 7-3 0 0,21-8-56 0 0,8-2-14 0 0,-8 6-12 0 0,-18 5-36 0 0,24-2 36 0 0,4-7 12 0 0,-9 3-10 0 0,-20 5-33 0 0,21-4 32 0 0,2-4 11 0 0,-1-2-10 0 0,0 3-33 0 0,-1 2 44 0 0,-18 8 58 0 0,27 4 774 0 0,-35 1-626 0 0,26 12-74 0 0,-26-12 63 0 0,0-3-116 0 0,37 3-64 0 0,9 4-16 0 0,-8 4 11 0 0,-37-10 42 0 0,0 1 1 0 0,29 9-32 0 0,-29-9 37 0 0,-1 0-4 0 0,29 8-34 0 0,-19-4 22 0 0,19 7-22 0 0,-28-11 320 0 0,-2-2-189 0 0,23 2-1 0 0,-23-2 413 0 0,1 2-497 0 0,29 9-43 0 0,-29-9 106 0 0,-1 0-76 0 0,2 1-51 0 0,0 1 1 0 0,11 6-1 0 0,27 23-3 0 0,-43-31 0 0 0,0 0 0 0 0,0-1 0 0 0,0 1 0 0 0,1-1 0 0 0,-1 0 0 0 0,1-1 0 0 0,6 2 0 0 0,-7-3 0 0 0,-1 0 0 0 0,1 0 0 0 0,-1 0 0 0 0,1 0 0 0 0,0-1 0 0 0,7-2 0 0 0,28-6 0 0 0,-3-1 0 0 0,2 2 0 0 0,-4-4 0 0 0,-12-1 0 0 0,-22 12 0 0 0,4-3 0 0 0,0 0 0 0 0,0 0 0 0 0,0-1 0 0 0,-1 0 0 0 0,1 0 0 0 0,-1 0 0 0 0,0 0 0 0 0,4-9 0 0 0,16-25-79 0 0,21-48-1 0 0,-30 57-46 0 0,-12 24 124 0 0,-1 0 1 0 0,1 0-1 0 0,-1-1 0 0 0,0 1 1 0 0,0 0-1 0 0,1-12 0 0 0,-3 14 2 0 0,0 0 0 0 0,0 0 0 0 0,0 0 1 0 0,-1 0-1 0 0,1 0 0 0 0,-1 0 0 0 0,0 0 0 0 0,0 1 0 0 0,0-1 0 0 0,-1 0 0 0 0,1 0 0 0 0,-3-3 0 0 0,3 5-41 0 0,0 0 0 0 0,0 0 1 0 0,0 0-1 0 0,0-1 0 0 0,1 1 0 0 0,-1 0 0 0 0,1 0 0 0 0,-1 0 0 0 0,1-1 0 0 0,0 1 1 0 0,0 0-1 0 0,0-1 0 0 0,0 1 0 0 0,0 0 0 0 0,1 0 0 0 0,-1-1 0 0 0,1 1 0 0 0,-1 0 1 0 0,1 0-1 0 0,0 0 0 0 0,0 0 0 0 0,0 0 0 0 0,0 0 0 0 0,0 0 0 0 0,3-3 1 0 0,-3 3-98 0 0,1 0 2 0 0,2-2 65 0 0,-3 3 63 0 0,0 1 0 0 0,0-1 0 0 0,-1 0 1 0 0,1 1-1 0 0,0-1 0 0 0,0 0 0 0 0,-1 1 0 0 0,1-1 0 0 0,0 0 0 0 0,-1 0 1 0 0,1 0-1 0 0,-1 0 0 0 0,1 0 0 0 0,-1 1 0 0 0,1-1 0 0 0,-1 0 0 0 0,0 0 1 0 0,1-2-1 0 0,1-6-70 0 0,-1 7 70 0 0,0 0 3 0 0,-3-12 4 0 0,1 10 2 0 0,1 1 0 0 0,0-1 0 0 0,1 1-1 0 0,-1-1 1 0 0,1 1 0 0 0,-1-1 0 0 0,1 1 0 0 0,0 0 0 0 0,0-1-1 0 0,1 1 1 0 0,-1 0 0 0 0,4-5 0 0 0,-3 4-113 0 0,0-1 0 0 0,0 1 0 0 0,0-1 0 0 0,-1 0 0 0 0,0 1 0 0 0,1-1 0 0 0,-1-7 0 0 0,-1 5 92 0 0,0 0-1 0 0,1 0 1 0 0,0 0 0 0 0,0 0-1 0 0,0 0 1 0 0,1 0 0 0 0,4-12-1 0 0,-4 12 25 0 0,0 1-1 0 0,-1-1 0 0 0,1-8 0 0 0,-1 6 67 0 0,0 6-109 0 0,0 0 0 0 0,-1-1 0 0 0,0 1 1 0 0,0 0-1 0 0,0-1 0 0 0,0 1 0 0 0,0 0 0 0 0,-1-1 1 0 0,0 1-1 0 0,1 0 0 0 0,-1-1 0 0 0,0 1 0 0 0,0 0 1 0 0,-1 0-1 0 0,1 0 0 0 0,-1 0 0 0 0,0 0 0 0 0,-3-5 1 0 0,4 8 88 0 0,1-1 1 0 0,-1 0-1 0 0,1 1 1 0 0,-1-1-1 0 0,1 0 1 0 0,-1 0 0 0 0,1 0-1 0 0,0 0 1 0 0,-1 1-1 0 0,1-1 1 0 0,0 0 0 0 0,0 0-1 0 0,0 0 1 0 0,-1 0-1 0 0,1 0 1 0 0,0 0-1 0 0,0 0 1 0 0,1 1 0 0 0,-1-1-1 0 0,0 0 1 0 0,0-1-1 0 0,9-23-43 0 0,-8 23-3 0 0,1-1-1 0 0,-1 0 0 0 0,0-1 0 0 0,0 1 1 0 0,0 0-1 0 0,0-4 0 0 0,-1 7-3 0 0,0-1 0 0 0,0 0 0 0 0,0 1 0 0 0,0-1 0 0 0,0 1 0 0 0,0-1 0 0 0,0 0 0 0 0,0 1 0 0 0,0-1 0 0 0,0 1 0 0 0,0-1 0 0 0,-1 1 0 0 0,1-1 0 0 0,0 0 0 0 0,0 1 0 0 0,-1-1 0 0 0,1 1 0 0 0,0-1 0 0 0,-1 1 0 0 0,-13-3 0 0 0,8 3 48 0 0,0-1 0 0 0,-1-1 0 0 0,1 1 0 0 0,0-1-1 0 0,0 0 1 0 0,0 0 0 0 0,0-1 0 0 0,1 1 0 0 0,-10-7 0 0 0,-5-2 89 0 0,15 8-137 0 0,1 0 0 0 0,-1 0 0 0 0,1-1 0 0 0,0 0 0 0 0,0 1 0 0 0,0-2 0 0 0,0 1 0 0 0,1 0 0 0 0,0-1 0 0 0,0 1 0 0 0,0-1 0 0 0,-2-5 0 0 0,-14-21 0 0 0,-13 4 0 0 0,17 10 0 0 0,14 14 0 0 0,0 1 0 0 0,0 0 0 0 0,-1 1 0 0 0,1-1 0 0 0,-1 0 0 0 0,1 0 0 0 0,-1 0 0 0 0,0 1 0 0 0,0-1 0 0 0,1 1 0 0 0,-1 0 0 0 0,0-1 0 0 0,0 1 0 0 0,-1 0 0 0 0,1 0 0 0 0,0 0 0 0 0,0 1 0 0 0,0-1 0 0 0,-1 0 0 0 0,1 1 0 0 0,0-1 0 0 0,-3 1 0 0 0,1 0 2 0 0,1-1 0 0 0,0 0 0 0 0,0 1 0 0 0,-1-1 0 0 0,1 0 0 0 0,0-1 0 0 0,0 1 0 0 0,0 0 0 0 0,0-1 0 0 0,1 0 0 0 0,-1 0 0 0 0,0 1 0 0 0,1-2 0 0 0,-1 1 0 0 0,1 0 0 0 0,-4-5 0 0 0,4 5 13 0 0,-1-1 0 0 0,0 0 1 0 0,0 1-1 0 0,0-1 0 0 0,0 1 0 0 0,0 0 1 0 0,0 0-1 0 0,-1 0 0 0 0,1 0 0 0 0,-1 1 1 0 0,1-1-1 0 0,-8-1 0 0 0,-10-1 401 0 0,-37-13 0 0 0,56 16-416 0 0,-1 0 0 0 0,1 0 0 0 0,-1 0 0 0 0,1 0 0 0 0,-1-1 0 0 0,1 1 0 0 0,0-1 0 0 0,-1 0 0 0 0,1 1 0 0 0,0-1 0 0 0,0 0 0 0 0,-2-4 0 0 0,1 1 0 0 0,0 0 0 0 0,0 0 0 0 0,0 0 0 0 0,-1-7 0 0 0,1 5 0 0 0,1 1 0 0 0,-1-1 0 0 0,-8-10 0 0 0,10 15 0 0 0,-1 0 0 0 0,0 0 0 0 0,0 0 0 0 0,-1 0 0 0 0,1 1 0 0 0,0-1 0 0 0,0 1 0 0 0,-1-1 0 0 0,1 1 0 0 0,-1 0 0 0 0,1 0 0 0 0,-1 0 0 0 0,0 0 0 0 0,-3 0 0 0 0,4 1 0 0 0,0-1 0 0 0,-1 1 0 0 0,1-1 0 0 0,-1 0 0 0 0,1 0 0 0 0,0 0 0 0 0,0 0 0 0 0,-1 0 0 0 0,1-1 0 0 0,0 1 0 0 0,0-1 0 0 0,0 1 0 0 0,1-1 0 0 0,-1 0 0 0 0,0 1 0 0 0,-1-4 0 0 0,1 3 0 0 0,0-1 0 0 0,0 0 0 0 0,-1 1 0 0 0,1 0 0 0 0,0 0 0 0 0,-1-1 0 0 0,1 2 0 0 0,-1-1 0 0 0,0 0 0 0 0,0 0 0 0 0,0 1 0 0 0,-3-2 0 0 0,-10-5 0 0 0,14 5 0 0 0,-1 1 0 0 0,1-1 0 0 0,-1 0 0 0 0,1 0 0 0 0,0 0 0 0 0,0 0 0 0 0,0 0 0 0 0,1-1 0 0 0,-1 1 0 0 0,-1-6 0 0 0,-5-8 0 0 0,4 8 16 0 0,-1 0 1 0 0,-1 1-1 0 0,1 0 0 0 0,-1 0 0 0 0,0 1 1 0 0,-1-1-1 0 0,0 2 0 0 0,0-1 0 0 0,-1 1 0 0 0,1 0 1 0 0,-11-6-1 0 0,15 10-8 0 0,0 0 0 0 0,0-1 0 0 0,0 1 0 0 0,0-1 0 0 0,0 0 0 0 0,0 1 0 0 0,1-1 0 0 0,-1 0 0 0 0,-2-6 0 0 0,-15-32-10 0 0,16 31 2 0 0,0 1 0 0 0,0 0-1 0 0,-7-10 1 0 0,9 16 0 0 0,-1 0 0 0 0,1 0 0 0 0,-1 1 0 0 0,1-1 0 0 0,-1 1 0 0 0,0-1 0 0 0,0 1 0 0 0,0 0 0 0 0,0 0 0 0 0,-1 0 0 0 0,1 0 0 0 0,0 1 0 0 0,-6-2 0 0 0,4 1 0 0 0,-1-2 0 0 0,0 1 0 0 0,1-1 0 0 0,-1 0 0 0 0,1 0 0 0 0,0 0 0 0 0,0-1 0 0 0,-5-7 0 0 0,6 8 0 0 0,0-1 0 0 0,-1 1 0 0 0,1 0 0 0 0,-1 0 0 0 0,1 1 0 0 0,-1-1 0 0 0,0 1 0 0 0,0 0 0 0 0,-7-3 0 0 0,7 5 0 0 0,0 0 0 0 0,0 0 0 0 0,0 1 0 0 0,0-1 0 0 0,-5 1 0 0 0,-21-3 0 0 0,-82-16 0 0 0,90 15 0 0 0,12 2 0 0 0,0-1 0 0 0,0 0 0 0 0,-20-9 0 0 0,24 9 0 0 0,-1-1 0 0 0,1 1 0 0 0,-1 1 0 0 0,0 0 0 0 0,0 0 0 0 0,0 0 0 0 0,0 1 0 0 0,0 0 0 0 0,-13 1 0 0 0,20 0 0 0 0,-10 0 0 0 0,1 2 0 0 0,-1-1 0 0 0,-17 6 0 0 0,10-2-99 0 0,-33 5 0 0 0,32-7-2 0 0,-32 10 0 0 0,36-7 75 0 0,2 1 0 0 0,-1 0 0 0 0,1 0 0 0 0,0 2 0 0 0,-13 10 0 0 0,9-6-24 0 0,-35 19 0 0 0,44-28 41 0 0,-1 0 0 0 0,1 0 0 0 0,-1-1 1 0 0,-10 3-1 0 0,13-6 6 0 0,1 1 1 0 0,0 0 0 0 0,-1-1 0 0 0,1 0 0 0 0,-1-1 0 0 0,1 1 0 0 0,-1-1-1 0 0,-7-2 1 0 0,3 2 2 0 0,0 0 0 0 0,1 0 0 0 0,-1 1 0 0 0,0 1 0 0 0,1-1 0 0 0,-1 2 0 0 0,0-1 0 0 0,-12 5 0 0 0,8-3 0 0 0,-1 0 0 0 0,-25 1 0 0 0,34-4-4 0 0,-5 0 15 0 0,1 0 1 0 0,0 0-1 0 0,0-1 0 0 0,0-1 1 0 0,-13-3-1 0 0,20 5-11 0 0,0 0 0 0 0,-1-1 0 0 0,1 2 0 0 0,0-1 0 0 0,0 0 0 0 0,0 0 0 0 0,0 1 0 0 0,0 0 0 0 0,0 0 0 0 0,0-1 0 0 0,0 2 0 0 0,0-1 0 0 0,0 0 0 0 0,-3 3 0 0 0,-19 5 0 0 0,-9-6 2 0 0,30-3 4 0 0,-1 0 0 0 0,0 0 1 0 0,1 0-1 0 0,-1 1 0 0 0,1 0 0 0 0,-1 0 1 0 0,1 0-1 0 0,-1 0 0 0 0,-4 3 0 0 0,6-2-10 0 0,-1 0 0 0 0,1-1-1 0 0,0 1 1 0 0,-1-1 0 0 0,1 0 0 0 0,-1 0-1 0 0,0 0 1 0 0,1 0 0 0 0,-1 0 0 0 0,0-1-1 0 0,1 0 1 0 0,-1 0 0 0 0,0 0-1 0 0,-6-1 1 0 0,0 0 22 0 0,-1 0 0 0 0,-17 0 0 0 0,-12-1-8 0 0,3-7-10 0 0,29 6 0 0 0,0 1 0 0 0,-14-3 0 0 0,-100-10 0 0 0,97 15 0 0 0,23 1 0 0 0,-1-1 0 0 0,0 1 0 0 0,0-1 0 0 0,0 0 0 0 0,0-1 0 0 0,0 1 0 0 0,0 0 0 0 0,0-1 0 0 0,0 1 0 0 0,1-1 0 0 0,-4-1 0 0 0,2 0 0 0 0,-1 0 0 0 0,1 1 0 0 0,0 0 0 0 0,0 0 0 0 0,-1 0 0 0 0,1 0 0 0 0,-1 1 0 0 0,-7-1 0 0 0,-39 6 0 0 0,4 0 0 0 0,33-4-15 0 0,-1 0-1 0 0,1 2 1 0 0,-20 4-1 0 0,3 1 14 0 0,26-7 2 0 0,0 0 0 0 0,0 0 0 0 0,-1-1 0 0 0,1 1 0 0 0,0-1 0 0 0,0 0 0 0 0,0-1 0 0 0,-8-1 0 0 0,8 2 0 0 0,1 0 0 0 0,-1 0 0 0 0,0 0 0 0 0,1 1 0 0 0,-1 0 0 0 0,0 0 0 0 0,1 0 0 0 0,-1 0 0 0 0,-6 3 0 0 0,-22 5 0 0 0,12-6 0 0 0,-1 0 0 0 0,1 1 0 0 0,1 1 0 0 0,-1 1 0 0 0,1 0 0 0 0,0 2 0 0 0,-28 15 0 0 0,46-22 0 0 0,0 0 0 0 0,-1 0 0 0 0,1 0 0 0 0,0-1 0 0 0,0 1 0 0 0,0-1 0 0 0,-1 1 0 0 0,1-1 0 0 0,0 0 0 0 0,-1 1 0 0 0,1-1 0 0 0,0 0 0 0 0,-3-1 0 0 0,-30-8 0 0 0,29 6 0 0 0,0 1 0 0 0,0 1 0 0 0,-1-1 0 0 0,1 1 0 0 0,-9-1 0 0 0,0 3 0 0 0,-28 4 0 0 0,16 0 0 0 0,19-5 0 0 0,0 0 0 0 0,0 0 0 0 0,0-1 0 0 0,-12-3 0 0 0,-21 0 0 0 0,-31 6 0 0 0,34 0 0 0 0,-46-4 0 0 0,69 0 0 0 0,1-1 0 0 0,0-1 0 0 0,0 0 0 0 0,0-1 0 0 0,0 0 0 0 0,-18-11 0 0 0,10 5 0 0 0,-24-8 0 0 0,38 18-1 0 0,0 0 0 0 0,0 0 1 0 0,0 1-1 0 0,0 0 0 0 0,1 1 0 0 0,-1 0 0 0 0,-13 2 0 0 0,16-2-2 0 0,-6 2-24 0 0,-22 7 0 0 0,9-2 27 0 0,12-3-3 0 0,0 0 0 0 0,-14 7-1 0 0,17-7-8 0 0,-1 0-1 0 0,1-1 1 0 0,-1 0 0 0 0,-15 4-1 0 0,-59 9 13 0 0,70-13 8 0 0,1 0 0 0 0,0 1 0 0 0,0 0 0 0 0,0 1 0 0 0,1 1 0 0 0,0 0 0 0 0,-19 15 0 0 0,22-15-8 0 0,2 0 0 0 0,-1 1 0 0 0,1 0 0 0 0,0 1 0 0 0,1 0 0 0 0,0 0 0 0 0,0 0 0 0 0,1 1 0 0 0,1-1 0 0 0,-7 20 0 0 0,10-27-1 0 0,0 1 0 0 0,1 0 0 0 0,0-1 0 0 0,-1 1 0 0 0,1 0 0 0 0,0-1 0 0 0,1 1 0 0 0,-1 0 0 0 0,0 0 0 0 0,1-1 0 0 0,1 5 0 0 0,2 4-47 0 0,19 38 36 0 0,-18-39 12 0 0,1 0 0 0 0,0 0 0 0 0,12 14 0 0 0,-9-15 0 0 0,-1-1 0 0 0,1 0 0 0 0,16 11 0 0 0,32 19 0 0 0,-48-30 0 0 0,1 0 0 0 0,-1 1 0 0 0,11 12 0 0 0,11 24 11 0 0,-30-44-7 0 0,0 1 0 0 0,0-1 1 0 0,0 1-1 0 0,0-1 0 0 0,-1 1 0 0 0,1-1 1 0 0,0 1-1 0 0,-1 0 0 0 0,1 3 1 0 0,12 43 5 0 0,-7-29-10 0 0,10 19 0 0 0,8 11 11 0 0,-23-46-5 0 0,1-1 0 0 0,-1 0 0 0 0,0 0 0 0 0,1 0 0 0 0,-1 0 0 0 0,4 4 1 0 0,26 27 15 0 0,-15-17 37 0 0,18 13 6 0 0,-25-22 69 0 0,0 0-49 0 0,27 18-16 0 0,-27-19-5 0 0,1 1-10 0 0,37 30-44 0 0,-35-25-10 0 0,20 26 0 0 0,9 17 0 0 0,-5-9 11 0 0,-24-28 32 0 0,-12-18-43 0 0,5 9 3 0 0,-1 0 1 0 0,5 15-1 0 0,-8-20-3 0 0,0 1 0 0 0,0-1 0 0 0,-1 1 0 0 0,1 0 0 0 0,-1-1 0 0 0,-1 7 0 0 0,-3 7 0 0 0,-2 0 4 0 0,-1-1-1 0 0,-1-1 0 0 0,-18 30 1 0 0,5-15 21 0 0,-25 28 0 0 0,35-47-25 0 0,-1-1 0 0 0,-20 15 0 0 0,18-15 0 0 0,-22 23 0 0 0,18-21 0 0 0,16-12 0 0 0,0 0 0 0 0,0 0 0 0 0,0 0 0 0 0,0 1 0 0 0,1-1 0 0 0,-1 1 0 0 0,0-1 0 0 0,1 1 0 0 0,-2 2 0 0 0,0-1 0 0 0,0 1 0 0 0,0-1 0 0 0,0 0 0 0 0,0 1 0 0 0,-4 1 0 0 0,-13 15 0 0 0,19-18 0 0 0,-1 0 0 0 0,0 0 0 0 0,1 0 0 0 0,0 1 0 0 0,0-1 0 0 0,-1 0 0 0 0,0 5 0 0 0,-2 4 0 0 0,-8 15 0 0 0,3-10 0 0 0,1-1 0 0 0,-6 28 0 0 0,9-36 0 0 0,4-6 0 0 0,1-1 0 0 0,-1 1 0 0 0,0 0 0 0 0,1-1 0 0 0,-1 1 0 0 0,0-1 0 0 0,1 1 0 0 0,-1 0 0 0 0,1 0 0 0 0,-1-1 0 0 0,1 1 0 0 0,-1 0 0 0 0,1 0 0 0 0,0-1 0 0 0,-1 3 0 0 0,-6 12 0 0 0,-1 6 0 0 0,-1 7 0 0 0,2 0 0 0 0,3 9 0 0 0,2 4 0 0 0,0-4 0 0 0,-1 0 0 0 0,1 2 0 0 0,1-3 14 0 0,1-28 55 0 0,0 0 23 0 0,2 22-4 0 0,1-15-20 0 0,4 17-44 0 0,-1-15 29 0 0,14 18 11 0 0,-16-26 70 0 0,7-5-60 0 0,32 12-47 0 0,-42-15-23 0 0,1-1 0 0 0,0 1 1 0 0,-1 0-1 0 0,1-1 0 0 0,0 1 0 0 0,0-1 1 0 0,0 0-1 0 0,-1 0 0 0 0,4 0 1 0 0,36 1 16 0 0,-7-1 32 0 0,2 1 18 0 0,17 4-16 0 0,10 1-45 0 0,-16-4 1 0 0,-30-2 31 0 0,22-3-31 0 0,12-3-11 0 0,11 0 53 0 0,-21 5-42 0 0,11 6-11 0 0,5 2 0 0 0,-46-7 0 0 0,0 0 0 0 0,16-4 0 0 0,12-3 11 0 0,-6-2 31 0 0,0-3-31 0 0,73-39-11 0 0,-51 23 0 0 0,-26 15 0 0 0,11-3 0 0 0,5 1 0 0 0,0 4 0 0 0,-30 8 0 0 0,24-1 0 0 0,-22 4 0 0 0,22 2 0 0 0,-22-1 2 0 0,-7 0 14 0 0,0 1-1 0 0,0-1 1 0 0,11 5-1 0 0,28 6 38 0 0,-29-6-47 0 0,22 9-1 0 0,-29-9-5 0 0,0 0 0 0 0,19 14 0 0 0,-17-8 0 0 0,20 11 0 0 0,-29-21 0 0 0,-1 1 0 0 0,0-2 0 0 0,1 1 0 0 0,-1 0 0 0 0,1-1 0 0 0,-1 0 0 0 0,9 0 0 0 0,35-3 0 0 0,1 0 0 0 0,4 8 0 0 0,-2 2 0 0 0,-39-8 0 0 0,23-1 0 0 0,-1-3 11 0 0,-20 4 31 0 0,24 3-31 0 0,-33-3-11 0 0,0-1 0 0 0,0 0 0 0 0,-1 0 0 0 0,9-2 0 0 0,17-9 0 0 0,-1-1 0 0 0,-5 2 0 0 0,-6-1 0 0 0,-14 7 38 0 0,0 0 0 0 0,-1 0-1 0 0,0 0 1 0 0,0-1 0 0 0,0 0-1 0 0,0 0 1 0 0,-1 0 0 0 0,0 0-1 0 0,-1 0 1 0 0,1 0 0 0 0,1-9-1 0 0,-1 7 11 0 0,-1 0-1 0 0,1 0 0 0 0,1 1 1 0 0,-1-1-1 0 0,1 1 1 0 0,10-12-1 0 0,-8 11-229 0 0,1 0-1 0 0,0 1 1 0 0,0 0-1 0 0,1 0 1 0 0,0 1-1 0 0,0 0 1 0 0,0 0-1 0 0,11-4 1 0 0,-17 9-1146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5T08:39:35.437"/>
    </inkml:context>
    <inkml:brush xml:id="br0">
      <inkml:brushProperty name="width" value="0.05" units="cm"/>
      <inkml:brushProperty name="height" value="0.05" units="cm"/>
      <inkml:brushProperty name="color" value="#E71224"/>
    </inkml:brush>
  </inkml:definitions>
  <inkml:trace contextRef="#ctx0" brushRef="#br0">1627 11 4143 0 0,'0'0'1235'0'0,"3"-11"7814"0"0,2 21-8985 0 0,18 27-41 0 0,-18-28 174 0 0,-1-1-125 0 0,12 25 11 0 0,-12-25 346 0 0,1 2-261 0 0,14 28 67 0 0,-14-28 298 0 0,0-3-279 0 0,1 2-182 0 0,-3-5 1 0 0,0 1 0 0 0,0-1 0 0 0,-1 1-1 0 0,1-1 1 0 0,-1 1 0 0 0,2 7 0 0 0,9 21 9 0 0,-6-15-8 0 0,10 18-36 0 0,-13-27 64 0 0,-1 1 5 0 0,3 1-68 0 0,-2-3 59 0 0,-1 1 1 0 0,0-1 0 0 0,3 11-1 0 0,4 14 22 0 0,-7-24 130 0 0,-2-6-218 0 0,1 1 0 0 0,0 0 0 0 0,-1 1 0 0 0,0-1 1 0 0,1 0-1 0 0,-1 5 0 0 0,1 1 13 0 0,1-2 161 0 0,-1 1-132 0 0,6 24-42 0 0,-6-25 48 0 0,-1-1 0 0 0,3 22-42 0 0,-3-22 163 0 0,0 0-112 0 0,7 34-5 0 0,2 16-26 0 0,-3-2-48 0 0,-1-4-10 0 0,-1-2 11 0 0,3-12 42 0 0,-6-29 91 0 0,1-1-77 0 0,8 22-43 0 0,-9-24-15 0 0,0 0 0 0 0,0 0 1 0 0,-1 0-1 0 0,0 0 0 0 0,1 6 0 0 0,0-3 0 0 0,-1 0 275 0 0,0-2-185 0 0,0 34 519 0 0,-2-8-587 0 0,0-29-18 0 0,0 0 0 0 0,1 0 0 0 0,-1-1 0 0 0,0 1 0 0 0,-1 0 0 0 0,-1 3 0 0 0,1-2 84 0 0,-2-4 18 0 0,0 0 1 0 0,0 0 0 0 0,0-1-1 0 0,0 1 1 0 0,0-1 0 0 0,0 1-1 0 0,0-1 1 0 0,-7-3-1 0 0,-14-5 77 0 0,19 8-149 0 0,-1-1 0 0 0,1 1 0 0 0,-12-1 0 0 0,6 1 39 0 0,1 0-1 0 0,-20-6 1 0 0,19 4-71 0 0,-1 1 13 0 0,9 1 24 0 0,-12-9-3 0 0,13 7-32 0 0,-15-1 50 0 0,3 2-2 0 0,13 2-71 0 0,-20 3 158 0 0,13-1 93 0 0,-24 3 1491 0 0,18-4-1780 0 0,12 0-289 0 0,1-2-138 0 0,-14-2-476 0 0,6 0 802 0 0,-2-4 133 0 0,2 1 16 0 0,1 0 0 0 0,-1 1 0 0 0,-1 1 0 0 0,-1 1 11 0 0,-2 1 31 0 0,1 1-20 0 0,-1 0 20 0 0,0 2-31 0 0,1 0-11 0 0,0 0 0 0 0,-2-1 0 0 0,3-2 0 0 0,0-2 0 0 0,1-2 0 0 0,0 1 0 0 0,2 0 0 0 0,1 0 0 0 0,-1 2 0 0 0,-2 5 0 0 0,-2 4 0 0 0,1 1 0 0 0,1 0 0 0 0,3-6 0 0 0,-1-3 0 0 0,-1 4 0 0 0,0 2 0 0 0,-1-1 0 0 0,2-2 0 0 0,0-1 0 0 0,2 0 0 0 0,1-1 0 0 0,1-2 0 0 0,1 0 0 0 0,-3 1 0 0 0,0 1 0 0 0,-1 0 0 0 0,0-1 0 0 0,-2 1 0 0 0,-1 2 0 0 0,1-1 0 0 0,1 1 0 0 0,-1-1 0 0 0,2 0 0 0 0,-1 1 0 0 0,0 2 0 0 0,1-3 0 0 0,2-1 0 0 0,3 0 0 0 0,-7-9 0 0 0,4 7 0 0 0,-1 0 0 0 0,1 3 0 0 0,-1 0 0 0 0,-1 1 0 0 0,-1 1 0 0 0,-2 1 0 0 0,-1 1 0 0 0,2-3 0 0 0,0-1 0 0 0,2-1 0 0 0,-1 0 0 0 0,2-1 0 0 0,-1 1 0 0 0,-1 0 0 0 0,-2 6 0 0 0,0 2 0 0 0,1-5 0 0 0,1-5 0 0 0,0-2 0 0 0,0 0 0 0 0,1 3 0 0 0,-1 2 0 0 0,0 2 0 0 0,-2 2 0 0 0,2-3 0 0 0,0-2 0 0 0,1-1 0 0 0,-1 1 0 0 0,0 0 0 0 0,-1-1 0 0 0,1 1 0 0 0,-1 0 0 0 0,-1 0 0 0 0,0-2 0 0 0,0-1 0 0 0,2 0 0 0 0,3 0 0 0 0,0 0 0 0 0,-2 0 0 0 0,-2 1 0 0 0,2 2 0 0 0,0 3 0 0 0,1-2 0 0 0,1-2 0 0 0,0-1 0 0 0,1-2 0 0 0,0-1 0 0 0,0 1 0 0 0,1 0 0 0 0,-2 4 0 0 0,-2 5 0 0 0,0-5 0 0 0,0-2 0 0 0,3-2 0 0 0,1 0 0 0 0,-1 2 0 0 0,-1-1 0 0 0,0-1 0 0 0,0 1 0 0 0,4 3 0 0 0,0 0 0 0 0,0 0 0 0 0,0 1 0 0 0,0-1 0 0 0,0 1 0 0 0,0-1 0 0 0,0 1 0 0 0,-3 0 0 0 0,-19-5 0 0 0,22 4 0 0 0,0 1 0 0 0,-1-1 0 0 0,1 0 0 0 0,0 0 0 0 0,1 0 0 0 0,-1 0 0 0 0,0 0 0 0 0,0-1 0 0 0,0 1 0 0 0,1 0 0 0 0,-1-1 0 0 0,1 1 0 0 0,-1-1 0 0 0,1 0 0 0 0,-2-2 0 0 0,-1-1 0 0 0,0 0 0 0 0,-1 1 0 0 0,0-1 0 0 0,0 1 0 0 0,0 0 0 0 0,0 0 0 0 0,-1 1 0 0 0,1-1 0 0 0,-1 1 0 0 0,-7-2 0 0 0,0-1 0 0 0,9 3 0 0 0,-1 1 0 0 0,0 0 0 0 0,0 0 0 0 0,1 0 0 0 0,-1 1 0 0 0,0 0 0 0 0,-1 0 0 0 0,1 0 0 0 0,0 0 0 0 0,0 1 0 0 0,0 0 0 0 0,0 0 0 0 0,0 0 0 0 0,-1 1 0 0 0,1-1 0 0 0,0 1 0 0 0,0 0 0 0 0,-6 3 0 0 0,2-1 0 0 0,-7 0 0 0 0,1 2 0 0 0,-27 16 0 0 0,27-13 0 0 0,10-5 0 0 0,0-1 0 0 0,1 1 0 0 0,-1 0 0 0 0,1 0 0 0 0,0 0 0 0 0,-5 5 0 0 0,-24 24 0 0 0,22-20 0 0 0,-12 7 0 0 0,8-9 0 0 0,-23 23 0 0 0,26-20 0 0 0,-2 2 0 0 0,2 0 0 0 0,-9 12 0 0 0,18-21 0 0 0,-5 9 0 0 0,1 7 0 0 0,3 9 0 0 0,4 11 0 0 0,5 2 0 0 0,-3-35 0 0 0,0 1 0 0 0,1-1 0 0 0,5 10 0 0 0,18 28 0 0 0,-25-45 0 0 0,5 9 0 0 0,1-1 0 0 0,10 12 0 0 0,-8-12-5 0 0,19 14-1 0 0,-28-24 6 0 0,17 12-42 0 0,29 11 31 0 0,5 4 11 0 0,-46-23 0 0 0,1 0 0 0 0,-2 0 0 0 0,1 0 0 0 0,0 0 0 0 0,-1 1 0 0 0,7 7 0 0 0,12 32 0 0 0,-19-37 0 0 0,1 0 0 0 0,0 0 0 0 0,0-1 0 0 0,11 10 0 0 0,-7-8 0 0 0,0-1 0 0 0,0 0 0 0 0,13 7 0 0 0,32 13 0 0 0,-1 0 0 0 0,-47-23 0 0 0,0-2 0 0 0,-1 1 0 0 0,0 0 0 0 0,1 0 0 0 0,7 8 0 0 0,-12-11 0 0 0,0 1 0 0 0,-1 0 0 0 0,1 0 0 0 0,-1 0 0 0 0,1-1 0 0 0,-1 1 0 0 0,0 0 0 0 0,1 0 0 0 0,-1 0 0 0 0,0 0 0 0 0,0 0 0 0 0,1 0 0 0 0,-1-1 0 0 0,0 1 0 0 0,0 0 0 0 0,0 0 0 0 0,0 0 0 0 0,0 0 0 0 0,0 0 0 0 0,0 0 0 0 0,-1 0 0 0 0,1 0 0 0 0,0 0 0 0 0,0 0 0 0 0,-1 0 0 0 0,-7 15 0 0 0,-1-1 0 0 0,1 7 0 0 0,3 6 0 0 0,6 5 0 0 0,6 7 0 0 0,5 3 0 0 0,3 2 0 0 0,-1-3 0 0 0,4 1 0 0 0,8-1 0 0 0,1-1 0 0 0,-5-1 0 0 0,-6 0 0 0 0,0 1 0 0 0,4-2 0 0 0,0 2 0 0 0,3-1 0 0 0,-21-36 0 0 0,1-1 0 0 0,-1 0 0 0 0,1 1 0 0 0,0-1 0 0 0,0 0 0 0 0,0-1 0 0 0,0 1 0 0 0,1-1 0 0 0,5 4 0 0 0,-6-4 17 0 0,1 0 0 0 0,0-1 0 0 0,0 0 0 0 0,-1 0 0 0 0,1 0 0 0 0,0 0 0 0 0,0 0 0 0 0,0-1 0 0 0,0 0 0 0 0,7 0 0 0 0,-1 0 41 0 0,36-1-47 0 0,8 1-11 0 0,1-1 0 0 0,2 1 0 0 0,0 0 0 0 0,-1-2 0 0 0,2-1 0 0 0,-4 3 0 0 0,-8 2 11 0 0,-36-1 42 0 0,-2-1 0 0 0,24 4-26 0 0,-24-4 48 0 0,2 0-17 0 0,38 0-47 0 0,10-2-11 0 0,-6 4 0 0 0,-7 2 15 0 0,-27-1 57 0 0,29 5-4 0 0,-32-6-62 0 0,25-2 1 0 0,12-4-7 0 0,1 1 0 0 0,3 5 0 0 0,-2 5 0 0 0,0 0 0 0 0,-1-8 0 0 0,-3 3 0 0 0,-1 5 0 0 0,1-1 0 0 0,-2 0 0 0 0,3-1 0 0 0,-10 2 11 0 0,-41-7-9 0 0,1 0 0 0 0,-1 1-1 0 0,1-1 1 0 0,-1 0 0 0 0,1 0 0 0 0,0 0 0 0 0,-1 0 0 0 0,1 0 0 0 0,-1 0-1 0 0,1 0 1 0 0,-1 0 0 0 0,1 0 0 0 0,0 0 0 0 0,-1 0 0 0 0,1 0-1 0 0,-1-1 1 0 0,1 1 0 0 0,-1 0 0 0 0,1 0 0 0 0,-1-1 0 0 0,1 1 0 0 0,0-1-1 0 0,20-11 21 0 0,-15 9 95 0 0,-7 2-64 0 0,-3-4-27 0 0,3 4 48 0 0,-1 0 5 0 0,-4-2-75 0 0,4 2-63 0 0,7-3-138 0 0,12-11 174 0 0,-13 11-30 0 0,-5 4 0 0 0,-5-1 31 0 0,5 0 1 0 0,3-2 0 0 0,-2 3 20 0 0,0-1 1 0 0,1 0-1 0 0,-1 1 0 0 0,0-1 1 0 0,1 1-1 0 0,-1-1 0 0 0,1 1 1 0 0,-1-1-1 0 0,1 1 1 0 0,-1-1-1 0 0,1 1 0 0 0,-1-1 1 0 0,1 1-1 0 0,0 0 0 0 0,-1-1 1 0 0,2 0-1 0 0,-2 25 1 0 0,3 11 0 0 0,1 1 0 0 0,0 1 0 0 0,8 2 0 0 0,-12-37 0 0 0,1 1 0 0 0,0 0 0 0 0,0-1 0 0 0,0 1 0 0 0,0 0 0 0 0,0-1 0 0 0,0 1 0 0 0,1 0 0 0 0,-1-1 0 0 0,1 0 0 0 0,3 5 0 0 0,-1-5 0 0 0,-1 0 0 0 0,1 0 0 0 0,0 0 0 0 0,0 0 0 0 0,0-1 0 0 0,0 1 0 0 0,0-1 0 0 0,0 0 0 0 0,5 0 0 0 0,32 6 11 0 0,-24-3 31 0 0,22 10-31 0 0,-34-13-11 0 0,0 1 0 0 0,0-1 0 0 0,-1 0 0 0 0,2 0 0 0 0,-1-1 0 0 0,10 1 0 0 0,-12-2 0 0 0,1 0 0 0 0,0 0 0 0 0,-1 0 0 0 0,1-1 0 0 0,-1 1 0 0 0,0-1 0 0 0,1 1 0 0 0,3-4 0 0 0,22-14 0 0 0,-4-2 0 0 0,-3 0 0 0 0,2 0 0 0 0,5 1 0 0 0,-4-1 0 0 0,0-1 0 0 0,2 2 0 0 0,4 3 0 0 0,-5-4 0 0 0,-3 0 0 0 0,7 2 0 0 0,2 2 0 0 0,-3-1 11 0 0,2 7 43 0 0,-24 9 172 0 0,-2-2-168 0 0,20-13-47 0 0,6-1-11 0 0,8 4 0 0 0,-33 11 0 0 0,0-1 0 0 0,1 0 0 0 0,8-7 0 0 0,14-14 12 0 0,-8 5 49 0 0,-17 17 89 0 0,-1-1-85 0 0,10-9-1 0 0,-5 7-11 0 0,15-10-42 0 0,11-1-11 0 0,-26 14 0 0 0,0 0 0 0 0,0 1 0 0 0,9-2 0 0 0,20 2-11 0 0,-36 2 9 0 0,0 0-1 0 0,-1 0 1 0 0,1 0-1 0 0,0 0 1 0 0,-1 0-1 0 0,1 0 1 0 0,0 0-1 0 0,0 0 1 0 0,-1 0-1 0 0,1-1 1 0 0,0 1-1 0 0,-1 0 1 0 0,1 0-1 0 0,0-1 1 0 0,-1 1-1 0 0,1-1 1 0 0,25-12-9 0 0,8-1 11 0 0,-2 6-12 0 0,-25 6-52 0 0,-3-1-249 0 0,15-15 302 0 0,-18 17 11 0 0,1-1 0 0 0,1 0 0 0 0,-1 0 0 0 0,0 0 0 0 0,-1 0 0 0 0,1 0 0 0 0,2-3 0 0 0,-4 4 0 0 0,0 1 0 0 0,0-1 0 0 0,0 1 0 0 0,0-1 0 0 0,0 1 0 0 0,0-1 0 0 0,0 1 0 0 0,0-1 0 0 0,0 1 0 0 0,0-1 0 0 0,0 1 0 0 0,-1-1 0 0 0,1 1 0 0 0,0-1 0 0 0,0 1 0 0 0,0-1 0 0 0,-1 1 0 0 0,1 0 0 0 0,0-1 0 0 0,-1 1 0 0 0,1-1 0 0 0,0 1 0 0 0,-1 0 0 0 0,1-1 0 0 0,-1 1 0 0 0,0-1 0 0 0,-11-14 0 0 0,2 2 0 0 0,-1-5 0 0 0,-3-3-2 0 0,13 19 3 0 0,-6-22 64 0 0,5 14-19 0 0,1 5-29 0 0,0 0 1 0 0,0 1-1 0 0,0-1 1 0 0,-1 0-1 0 0,0 0 1 0 0,-3-5-1 0 0,-3-5-17 0 0,-3 3 0 0 0,0-2 0 0 0,2-2 0 0 0,4 0 0 0 0,2 1 0 0 0,1-1 0 0 0,3-5 0 0 0,-2 1 0 0 0,-1 3 0 0 0,-2 2 0 0 0,-2-1 0 0 0,1 0 0 0 0,-2 0 0 0 0,2 0 0 0 0,-1 1 0 0 0,0-1 0 0 0,3 1 0 0 0,-1 1 0 0 0,-5 3 0 0 0,-1 0 0 0 0,1 0 0 0 0,2-1 0 0 0,2 0 0 0 0,-1-1 0 0 0,4-1 0 0 0,2-1 0 0 0,1 0 0 0 0,3-1 0 0 0,-1 1 0 0 0,1-2 0 0 0,5-1 0 0 0,-3 2 0 0 0,-2 0 0 0 0,0-1 0 0 0,2 0 0 0 0,-4 0 0 0 0,-1 1 0 0 0,2 0 0 0 0,2-2 0 0 0,1 1 0 0 0,0-1 0 0 0,-1 2 0 0 0,-4 1 0 0 0,-2 0 0 0 0,4-2 0 0 0,0 2-11 0 0,3-2-53 0 0,-5 14 6 0 0,0 1-165 0 0,4-11 199 0 0,0-3-37 0 0,-2 10-15 0 0,2-5 8 0 0,-3 5 9 0 0,3-6 47 0 0,-4-2 12 0 0,0-1 0 0 0,-1 2 0 0 0,-11 6 0 0 0,0 0 0 0 0,3-4 0 0 0,2-1 0 0 0,2 0 12 0 0,2 8 36 0 0,-1-3-25 0 0,1 4 19 0 0,-6-7-31 0 0,2-1-11 0 0,-2 3 0 0 0,1-2 0 0 0,2-2 0 0 0,1-1 0 0 0,1-1 0 0 0,0 2 0 0 0,-1 2 0 0 0,0-1 0 0 0,-2 2 0 0 0,1 0 0 0 0,-2 0 0 0 0,1-1 0 0 0,1-2 0 0 0,-1 1 0 0 0,-2 2 0 0 0,1 1 0 0 0,-2 3 0 0 0,-2 0 0 0 0,1 1 0 0 0,0 1 0 0 0,1 1 0 0 0,-1-1 0 0 0,2-1 0 0 0,0-4 0 0 0,0 0 0 0 0,0 2 0 0 0,0 0 0 0 0,-6-4 0 0 0,13 10 0 0 0,-19-10 0 0 0,12 5 0 0 0,2-1 0 0 0,2 0 0 0 0,1-1 0 0 0,2 0 0 0 0,0-1 0 0 0,0 0 0 0 0,1 0 0 0 0,-2 0 0 0 0,1 0 0 0 0,-2-1 0 0 0,1-1 0 0 0,0-1 0 0 0,0 2 0 0 0,2 1 0 0 0,4-4 0 0 0,0-1 0 0 0,7-1 0 0 0,1 1 0 0 0,-1-2 0 0 0,-1-2 0 0 0,-3 3 0 0 0,-2 0 0 0 0,-1 0 0 0 0,-2 1 0 0 0,-1 1 0 0 0,1-2 0 0 0,-1-2 0 0 0,-1 1 0 0 0,0 1 0 0 0,2-1 0 0 0,-1 1 0 0 0,1 3 0 0 0,-1-3 0 0 0,-1 0 0 0 0,-1 1 0 0 0,-2 1 0 0 0,-1 0 0 0 0,0 2 0 0 0,-2 3 0 0 0,-2 0-18 0 0,6 8-22 0 0,-1-2-13 0 0,-11-13 28 0 0,13 12 18 0 0,-4-3-39 0 0,-3 4 24 0 0,-3 2-20 0 0,2-5 31 0 0,5 1 11 0 0,0-1 0 0 0,0 1 0 0 0,0-1 0 0 0,0 0 0 0 0,1 0 0 0 0,-1 0 0 0 0,1-1 0 0 0,-3-4 0 0 0,2 2 0 0 0,-1 0 0 0 0,-9-10 0 0 0,1-1 0 0 0,11 15 0 0 0,1 1 0 0 0,-1-1 0 0 0,0 1 0 0 0,0-1 0 0 0,1 1 0 0 0,-2 0 0 0 0,1 0 0 0 0,0 0 0 0 0,0 0 0 0 0,-4-2 0 0 0,0 3 0 0 0,-4 0 0 0 0,7 2 0 0 0,-17 7 0 0 0,11-5 0 0 0,8-3 0 0 0,0 0 0 0 0,0 0 0 0 0,1 1 0 0 0,-1-1 0 0 0,0 0 0 0 0,0 0 0 0 0,0 0 0 0 0,0 0 0 0 0,0 0 0 0 0,0 0 0 0 0,0 0 0 0 0,1 0 0 0 0,-1 0 0 0 0,0-1 0 0 0,0 1 0 0 0,0 0 0 0 0,0-1 0 0 0,0 1 0 0 0,-4-2 0 0 0,-3-2 0 0 0,1-1 0 0 0,-17 5 0 0 0,15 1 0 0 0,0 1 0 0 0,-3-1 0 0 0,11-2 0 0 0,1 1 0 0 0,0 0 0 0 0,0 0 0 0 0,0 0 0 0 0,0 0 0 0 0,0 0 0 0 0,0-1 0 0 0,0 1 0 0 0,0 0 0 0 0,0 0 0 0 0,0 0 0 0 0,0 0 0 0 0,0 0 0 0 0,0 0 0 0 0,0 0 0 0 0,0 0 0 0 0,0-1 0 0 0,-1 1 0 0 0,1 0 0 0 0,0 0 0 0 0,0 0 0 0 0,0 0 0 0 0,0 0 0 0 0,0 0 0 0 0,0 0 0 0 0,0 0 0 0 0,0 0 0 0 0,0 0 0 0 0,0 0 0 0 0,0-1 0 0 0,-1 1 0 0 0,1 0 0 0 0,0 0 0 0 0,0 0 0 0 0,0 0 0 0 0,0 0 0 0 0,0 0 0 0 0,0 0 0 0 0,0 0 0 0 0,-1 0 0 0 0,1 0 0 0 0,0 0 0 0 0,0 0 0 0 0,0 0 0 0 0,0 0 0 0 0,0 0 0 0 0,-28-1 0 0 0,17 0 0 0 0,0 1 0 0 0,-3 4 0 0 0,2 1 0 0 0,1 1 0 0 0,0-2 0 0 0,0-1 0 0 0,-1 0 0 0 0,1 0 0 0 0,0 3 0 0 0,-2 0 0 0 0,12-6 0 0 0,1 1 0 0 0,-1-1 0 0 0,1 1 0 0 0,-1-1 0 0 0,1 0 0 0 0,-1 0 0 0 0,0 1 0 0 0,1-1 0 0 0,-1 0 0 0 0,1 0 0 0 0,-1 0 0 0 0,0 0 0 0 0,1 0 0 0 0,-1 0 0 0 0,0 0 0 0 0,1 0 0 0 0,-1 0 0 0 0,1 0 0 0 0,-1 0 0 0 0,0 0 0 0 0,1 0 0 0 0,-1 0 0 0 0,0-1 0 0 0,-17-3 0 0 0,9 3 0 0 0,3-2 0 0 0,-1 2 0 0 0,0 1 0 0 0,-3 2 0 0 0,1 1 0 0 0,-1 2 0 0 0,-1 1 0 0 0,5-4 0 0 0,-4 3 0 0 0,3-5 0 0 0,-7-5-28 0 0,14 5-116 0 0,-6-3-2645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41.342"/>
    </inkml:context>
    <inkml:brush xml:id="br0">
      <inkml:brushProperty name="width" value="0.05" units="cm"/>
      <inkml:brushProperty name="height" value="0.05" units="cm"/>
      <inkml:brushProperty name="color" value="#E71224"/>
    </inkml:brush>
  </inkml:definitions>
  <inkml:trace contextRef="#ctx0" brushRef="#br0">1996 2083 20783,'-23'69'0,"-2"-1"0,0 0 0,-2-1 0,-1-1 0,-2-1 0,0-1 0,-2-1 0,-1-1 0,-1-2 0,-1-1 0,0-2 0,-2-1 0,0-2 0,-1-2 0,-1-2 0,-1-2 0,0-1 0,0-3 0,-1-2 0,-1-3 0,1-1 0,-1-3 0,0-3 0,-1-2 0,1-2 0,0-3 0,-1-3 0,1-2 0,0-3 0,1-2 0,-1-3 0,1-3 0,1-3 0,0-2 0,1-4 0,0-2 0,1-2 0,1-4 0,0-2 0,2-3 0,0-3 0,1-2 0,2-3 0,0-2 0,2-3 0,1-3 0,0-2 0,3-3 0,0-2 0,2-2 0,2-3 0,0-2 0,2-2 0,2-2 0,1-2 0,2-2 0,1-2 0,2-2 0,1-1 0,3-2 0,0-1 0,3-2 0,1-1 0,1-2 0,3 0 0,1-2 0,1 0 0,2-2 0,2 0 0,2-1 0,1 0 0,2 0 0,1-1 0,2-1 0,2 1 0,1 0 0,2 0 0,1 0 0,1 1 0,2 0 0,2 0 0,0 1 0,2 1 0,1 1 0,2 1 0,0 1 0,2 1 0,1 1 0,1 2 0,1 1 0,0 2 0,2 1 0,0 3 0,1 1 0,1 1 0,1 3 0,0 2 0,0 2 0,1 2 0,1 2 0,-1 3 0,1 2 0,0 2 0,1 3 0,-1 3 0,0 1 0,1 4 0,-1 2 0,0 3 0,-1 3 0,1 2 0,-1 3 0,-1 2 0,0 4 0,-1 2 0,0 3 0,-1 3 0,-1 2 0,0 4 0,-2 1 0,0 4 0,-1 2 0,-2 3 0,0 3 0,-2 2 0,-1 3 0,0 2 0,-3 2 0,0 3 0,-2 3 0,-2 1 0,0 3 0,-2 2 0,-2 2 0,-1 2 0,-2 2 0,-1 2 0,-2 2 0,-1 1 0,-3 2 0,0 2 0,-3 1 0,-1 1 0,-1 1 0,-3 2 0,-1 0 0,-1 2 0,-2 0 0,-2 1 0,-2 1 0,-1 0 0,-2 1 0,-1 0 0,-2 0 0,-2 0 0,-1 0 0,-2 0 0,-1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5T08:39:35.438"/>
    </inkml:context>
    <inkml:brush xml:id="br0">
      <inkml:brushProperty name="width" value="0.05" units="cm"/>
      <inkml:brushProperty name="height" value="0.05" units="cm"/>
      <inkml:brushProperty name="color" value="#E71224"/>
    </inkml:brush>
  </inkml:definitions>
  <inkml:trace contextRef="#ctx0" brushRef="#br0">50 801 5063 0 0,'-12'16'7370'0'0,"-26"44"-468"0"0,51-61-6371 0 0,-1 1 0 0 0,1-2-1 0 0,16-3 1 0 0,-28 4-476 0 0,3 3 118 0 0,3 1 153 0 0,28 13-301 0 0,-26-12 44 0 0,-1-1 28 0 0,25 7 14 0 0,-25-8 238 0 0,0 1-269 0 0,2 0-68 0 0,-5-2 2 0 0,0 0 0 0 0,0 1-1 0 0,0 0 1 0 0,7 3-1 0 0,-7-6 40 0 0,18-2-42 0 0,-8-1-10 0 0,-12 1 2 0 0,-1 1 4 0 0,67-43 46 0 0,-65 43-52 0 0,-1-1 0 0 0,1 1 0 0 0,-1-1 0 0 0,0 0 0 0 0,0-1 0 0 0,0 1 0 0 0,0 0-1 0 0,0-1 1 0 0,-1 0 0 0 0,5-7 0 0 0,-4 4 3 0 0,0-1-1 0 0,-1 1 1 0 0,1-1 0 0 0,-1 1-1 0 0,1-14 1 0 0,-1 3 3 0 0,-2-1-1 0 0,0 1 0 0 0,-1 0 1 0 0,-4-29-1 0 0,4 40-6 0 0,0 0 0 0 0,1 0 0 0 0,-1 0 0 0 0,2 0 0 0 0,-1 0 0 0 0,1 0 0 0 0,0 0 0 0 0,1 0 0 0 0,-1 0 0 0 0,1 1 0 0 0,1-1 0 0 0,5-12 0 0 0,38-99 0 0 0,-39 100 8 0 0,1 0 0 0 0,1 1 0 0 0,1 0 0 0 0,0 1 0 0 0,1 0 0 0 0,1 1 0 0 0,15-16 0 0 0,40-45 66 0 0,-25 27-23 0 0,-39 46-47 0 0,2-4-4 0 0,1 1 1 0 0,-1 0 0 0 0,1 1 0 0 0,1 0 0 0 0,-1-1 0 0 0,1 2 0 0 0,10-7 0 0 0,-10 7-1 0 0,13-5 0 0 0,-2-1 0 0 0,1-2 0 0 0,18-14 0 0 0,-31 21 0 0 0,0 1 0 0 0,-1 0 0 0 0,1 0 0 0 0,0 0 0 0 0,8-4 0 0 0,1 4 0 0 0,15 3 0 0 0,3 0 0 0 0,25-3 152 0 0,-52 4-77 0 0,0 0-17 0 0,26 4-47 0 0,11 6-11 0 0,-2 3 13 0 0,5 3 65 0 0,-38-14-25 0 0,-1 0 11 0 0,31 4-11 0 0,3 1-42 0 0,-1 0-11 0 0,-5-1 11 0 0,-20-2 31 0 0,22 8-31 0 0,11 5-11 0 0,-13-9 11 0 0,-28-7 42 0 0,1 1 0 0 0,31 4-42 0 0,4 2-11 0 0,-4-6 0 0 0,-4 1 0 0 0,6 5 0 0 0,5 0 0 0 0,-5-6 0 0 0,-6-2 0 0 0,-2-1 0 0 0,-2 1 0 0 0,2 2 0 0 0,8 3 0 0 0,2 0 0 0 0,-11 0 11 0 0,-25-4 45 0 0,0 6 8 0 0,36 36 16 0 0,-6-11-67 0 0,0-11-1 0 0,-36-21-10 0 0,0 1 0 0 0,-1-1 0 0 0,1 0 0 0 0,0 1 1 0 0,-1-1-1 0 0,1 0 0 0 0,-1 1 0 0 0,1-1 0 0 0,0 1 0 0 0,-1-1 0 0 0,1 1 0 0 0,-1-1 0 0 0,1 1 0 0 0,-1-1 0 0 0,0 1 1 0 0,1 0-1 0 0,-1-1 0 0 0,0 1 0 0 0,1 0 0 0 0,-1-1 0 0 0,0 1 0 0 0,1 1 0 0 0,15 34 23 0 0,-12-27 131 0 0,-5 0-77 0 0,0 0-75 0 0,1 0 0 0 0,0 0 0 0 0,1 9 0 0 0,13 40-4 0 0,-11-45 0 0 0,-1-1 0 0 0,2 21 0 0 0,-4-20 0 0 0,0 1 0 0 0,-4 16 0 0 0,-7 24 0 0 0,-4 0 0 0 0,1-5 0 0 0,4 1 0 0 0,1-1 11 0 0,6-41-1 0 0,1-1 1 0 0,-1 1 0 0 0,-6 8-1 0 0,6-9-1 0 0,1-4-2 0 0,1-1 0 0 0,-1 1 0 0 0,1-1 0 0 0,-1 0 0 0 0,0 0 0 0 0,0 0 0 0 0,-3 3-1 0 0,-12 12 5 0 0,0-2-11 0 0,-1 1 0 0 0,2-4 0 0 0,3-5 0 0 0,0 1 0 0 0,-2 7 0 0 0,-3 5 0 0 0,2-4 0 0 0,0-4 0 0 0,3 0 0 0 0,-2 0 0 0 0,-1 6 0 0 0,0-1 0 0 0,0 1 0 0 0,1 0 0 0 0,0 7 0 0 0,1 5 0 0 0,11-22 0 0 0,1-1 0 0 0,0 0 0 0 0,-1 12 0 0 0,0 32 0 0 0,-1-2 0 0 0,1-1 0 0 0,5 4 0 0 0,-3-44 0 0 0,1-1 0 0 0,-5 15 0 0 0,4-16 0 0 0,-7 40 0 0 0,5 2 0 0 0,-1-9-12 0 0,3-31-52 0 0,1 0-12 0 0,-2 29 60 0 0,0-33 16 0 0,1 0 0 0 0,-1 1 0 0 0,1-1 0 0 0,-5 7 0 0 0,4-7 0 0 0,-13 28 0 0 0,1 5 0 0 0,-2-5 0 0 0,-1-3 0 0 0,1 0 0 0 0,1-10 0 0 0,3-14 0 0 0,0-3 0 0 0,1 0 0 0 0,0 1 0 0 0,-5 4 0 0 0,-3 6 0 0 0,0 1 0 0 0,1-3 0 0 0,0-1 0 0 0,5-4 0 0 0,-1-2 0 0 0,0-1 0 0 0,3-3 0 0 0,-4-2 0 0 0,12 0 0 0 0,-17-1 0 0 0,16 2 0 0 0,-13 0 0 0 0,6 3 0 0 0,-2 1 0 0 0,1 3 0 0 0,2-2 0 0 0,1 0 0 0 0,0 0 0 0 0,-1 2 0 0 0,-1-1 0 0 0,-1 0 0 0 0,1 0 0 0 0,0 1 0 0 0,1 2 0 0 0,-2 2 0 0 0,-2 3 0 0 0,0 5 0 0 0,2 0 0 0 0,-2 6 0 0 0,1 3 0 0 0,0-4 0 0 0,2-8 0 0 0,-1 8 0 0 0,0 11 0 0 0,0-2 0 0 0,-2-13 0 0 0,4-11 0 0 0,-3 7 0 0 0,-1-2 0 0 0,0 0 0 0 0,0-2 0 0 0,-2 6 0 0 0,1 1 0 0 0,-1-3 0 0 0,1-2 0 0 0,6-6 0 0 0,-1 0 0 0 0,-4 1 0 0 0,13-7 0 0 0,-17 16 0 0 0,-4 3 0 0 0,9-8 0 0 0,2-1 0 0 0,-6 6 0 0 0,13-15 0 0 0,-8 7 0 0 0,-19 20-152 0 0,26-24 58 0 0,0 0-1 0 0,0-1 1 0 0,-10 8-1 0 0,13-11 75 0 0,0 0 0 0 0,0 0 0 0 0,0-1 0 0 0,0 1 0 0 0,0 0-1 0 0,0-1 1 0 0,0 1 0 0 0,0-1 0 0 0,0 1 0 0 0,0-1 0 0 0,0 0 0 0 0,-1 0 0 0 0,1 0-1 0 0,0 0 1 0 0,0-1 0 0 0,-3 0 0 0 0,3 1 20 0 0,1-1 0 0 0,0 1 0 0 0,0-1 0 0 0,-1 0 0 0 0,1 0 0 0 0,0 1 0 0 0,0-1 0 0 0,0 0 0 0 0,0 0 0 0 0,-2-2 0 0 0,2 1 0 0 0,0 1 0 0 0,0 0 0 0 0,0 0 0 0 0,-1 0 0 0 0,1 0 0 0 0,0 0 0 0 0,-1 0 0 0 0,1 0 0 0 0,0 1 0 0 0,-1-1 0 0 0,-1 0 0 0 0,-87-22 64 0 0,89 23-64 0 0,-1 0 0 0 0,0 0 0 0 0,1 0 0 0 0,-1 0 0 0 0,1 0 0 0 0,-1 0 0 0 0,0 0 0 0 0,-2 2 0 0 0,-7-1 0 0 0,0-5 0 0 0,11 3 0 0 0,-1 0 0 0 0,0 1 0 0 0,0-1 0 0 0,0 1 0 0 0,0-1 0 0 0,0 1 0 0 0,0 0 0 0 0,1-1 0 0 0,-1 1 0 0 0,0 0 0 0 0,0 0 0 0 0,0 0 0 0 0,0-1 0 0 0,-2 1 0 0 0,-5 2 0 0 0,1 0 0 0 0,0 1 0 0 0,0 0 0 0 0,-11 6 0 0 0,14-6 0 0 0,-1-1 0 0 0,1 1 0 0 0,-1-1 0 0 0,0 0 0 0 0,0 0 0 0 0,0-1 0 0 0,-1 1 0 0 0,1-1 0 0 0,0 0 0 0 0,0-1 0 0 0,-1 1 0 0 0,-6-1 0 0 0,9-2 0 0 0,-1 1 0 0 0,1-1 0 0 0,0 1 0 0 0,-1-1 0 0 0,1 0 0 0 0,0-1 0 0 0,0 1 0 0 0,0 0 0 0 0,0-1 0 0 0,1 0 0 0 0,-1 0 0 0 0,-2-4 0 0 0,1 3 0 0 0,0-1 0 0 0,-1 1 0 0 0,-6-6 0 0 0,4 6 0 0 0,0 1 0 0 0,1-1 0 0 0,-14-3 0 0 0,15 6 0 0 0,1 0 0 0 0,0-1 0 0 0,0 1 0 0 0,0-1 0 0 0,0 0 0 0 0,0 0 0 0 0,0-1 0 0 0,1 1 0 0 0,-1-1 0 0 0,1 0 0 0 0,-1 0 0 0 0,1 0 0 0 0,-4-6 0 0 0,-4-2-40 0 0,11 12-40 0 0,0-1 1 0 0,-1 0-1 0 0,1 0 0 0 0,0 1 0 0 0,-1-1 1 0 0,1 0-1 0 0,0 1 0 0 0,0-1 1 0 0,-1 1-1 0 0,1-1 0 0 0,0 0 0 0 0,0 1 1 0 0,0-1-1 0 0,-1 1 0 0 0,1-1 0 0 0,0 0 1 0 0,0 1-1 0 0,0-1 0 0 0,0 1 1 0 0,0-1-1 0 0,0 1 0 0 0,0-1 0 0 0,0 1 1 0 0,0-1-1 0 0,0 0 0 0 0,0 1 0 0 0,0-1 1 0 0,0 1-1 0 0,1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44.786"/>
    </inkml:context>
    <inkml:brush xml:id="br0">
      <inkml:brushProperty name="width" value="0.05" units="cm"/>
      <inkml:brushProperty name="height" value="0.05" units="cm"/>
      <inkml:brushProperty name="color" value="#E71224"/>
    </inkml:brush>
  </inkml:definitions>
  <inkml:trace contextRef="#ctx0" brushRef="#br0">2930 333 18759,'7'25'0,"-2"2"0,-2 0 0,-3 1 0,-2 1 0,-2 0 0,-2 0 0,-3 1 0,-1 1 0,-4-1 0,-1 1 0,-2 0 0,-3 1 0,-2-1 0,-1 1 0,-3-1 0,-2 1 0,-2 0 0,-2-1 0,-1 1 0,-3-1 0,-1 0 0,-2 0 0,-2-1 0,-1 0 0,-2-1 0,-1 0 0,-1 0 0,-2-1 0,-1-1 0,-1 0 0,-2-1 0,0-1 0,-1 0 0,-1-2 0,-1 0 0,-1-1 0,0-1 0,-1 0 0,0-2 0,0-1 0,-1-1 0,1-1 0,-1-1 0,0-1 0,0-1 0,1-2 0,0 0 0,0-2 0,1-1 0,0-1 0,1-2 0,0 0 0,2-2 0,0-1 0,1-1 0,2-2 0,0-1 0,2-1 0,1-1 0,1-2 0,2 0 0,1-2 0,2-2 0,1 0 0,2-1 0,2-2 0,2-1 0,1-1 0,3-1 0,1-1 0,3-1 0,1-1 0,2-1 0,3-1 0,2-1 0,2-1 0,2 0 0,2-2 0,3 0 0,1-1 0,3-1 0,3 0 0,1-1 0,3 0 0,2-1 0,2-1 0,3 0 0,2 0 0,2-1 0,2 0 0,3 0 0,1 0 0,3-1 0,2 1 0,2-1 0,2 0 0,2 1 0,1-1 0,3 1 0,1 0 0,3 0 0,1 0 0,1 1 0,2 0 0,2 0 0,1 1 0,2 1 0,1 0 0,1 0 0,1 2 0,1 0 0,2 0 0,0 2 0,1 0 0,1 1 0,0 1 0,1 1 0,1 1 0,0 1 0,1 1 0,-1 1 0,1 0 0,0 2 0,0 2 0,-1 0 0,1 1 0,-1 2 0,0 1 0,-1 1 0,0 1 0,-1 1 0,-1 2 0,0 1 0,-1 1 0,-2 1 0,0 2 0,-2 0 0,0 2 0,-2 2 0,-1 0 0,-2 2 0,-1 1 0,-2 1 0,-2 1 0,-1 2 0,-2 1 0,-1 0 0,-3 2 0,-1 1 0,-3 1 0,-1 1 0,-2 1 0,-3 1 0,-1 1 0,-3 1 0,-2 1 0,-2 1 0,-2 0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48.368"/>
    </inkml:context>
    <inkml:brush xml:id="br0">
      <inkml:brushProperty name="width" value="0.05" units="cm"/>
      <inkml:brushProperty name="height" value="0.05" units="cm"/>
      <inkml:brushProperty name="color" value="#E71224"/>
    </inkml:brush>
  </inkml:definitions>
  <inkml:trace contextRef="#ctx0" brushRef="#br0">3972 462 17904,'9'35'0,"-3"0"0,-3 2 0,-3 1 0,-3 0 0,-4 1 0,-2 0 0,-3 1 0,-4 0 0,-2 1 0,-4 0 0,-2 1 0,-3 0 0,-3-1 0,-3 1 0,-3 0 0,-2 0 0,-3 0 0,-3 0 0,-2-1 0,-3 0 0,-2 0 0,-2-1 0,-3 0 0,-1-1 0,-3 0 0,-1-1 0,-3-1 0,-1 0 0,-2-1 0,-1-2 0,-2 0 0,-1-1 0,-2-1 0,0-1 0,-2-2 0,0-1 0,-2 0 0,1-3 0,-2 0 0,0-2 0,0-1 0,0-2 0,0-1 0,-1-1 0,1-2 0,0-2 0,1-1 0,0-2 0,1-1 0,1-2 0,0-2 0,2-1 0,1-2 0,0-2 0,3-1 0,0-2 0,3-1 0,1-2 0,1-2 0,3-1 0,1-2 0,3-2 0,2-1 0,2-2 0,2-1 0,2-1 0,3-3 0,3 0 0,2-2 0,3-2 0,3-1 0,2-1 0,3-1 0,3-2 0,3 0 0,3-2 0,3-1 0,2-1 0,4-2 0,3 1 0,3-2 0,3-1 0,3 0 0,4-2 0,2 1 0,3-2 0,4 0 0,2 0 0,3-1 0,4 0 0,2-1 0,3 1 0,3-1 0,3 0 0,3 0 0,2 0 0,4 0 0,1 0 0,3 1 0,3 0 0,2 0 0,2 1 0,3 0 0,1 1 0,3 0 0,2 1 0,1 1 0,2 0 0,2 1 0,1 2 0,2 0 0,2 1 0,0 1 0,2 2 0,0 0 0,1 2 0,2 0 0,0 3 0,0 0 0,1 2 0,0 1 0,0 2 0,1 1 0,-1 1 0,0 3 0,0 0 0,-1 2 0,0 2 0,-1 2 0,-1 1 0,0 1 0,-2 2 0,0 2 0,-2 2 0,-2 1 0,0 2 0,-3 1 0,0 2 0,-3 2 0,-2 1 0,-1 2 0,-3 2 0,-1 1 0,-3 2 0,-3 1 0,-1 2 0,-3 1 0,-3 1 0,-2 2 0,-3 2 0,-2 1 0,-4 1 0,-2 1 0,-3 2 0,-3 1 0,-3 1 0,-2 1 0,-4 1 0,-3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57.827"/>
    </inkml:context>
    <inkml:brush xml:id="br0">
      <inkml:brushProperty name="width" value="0.05" units="cm"/>
      <inkml:brushProperty name="height" value="0.05" units="cm"/>
      <inkml:brushProperty name="color" value="#E71224"/>
    </inkml:brush>
  </inkml:definitions>
  <inkml:trace contextRef="#ctx0" brushRef="#br0">1488 744 21113,'-1'29'0,"-1"1"0,-1-1 0,-1 0 0,-1-1 0,-1 1 0,-1-1 0,-2 0 0,0 0 0,-2-1 0,-1 0 0,-1-1 0,0 0 0,-2-1 0,-1-1 0,-1 0 0,0 0 0,-2-2 0,0 0 0,-1-1 0,-1-1 0,-1 0 0,-1-2 0,0 0 0,-1-1 0,-1-2 0,0 0 0,-1-1 0,0-1 0,-1-2 0,0 0 0,0-1 0,-1-2 0,-1-1 0,1 0 0,-1-2 0,0-1 0,0-1 0,0-2 0,0 0 0,0-2 0,-1 0 0,1-2 0,0-1 0,1-1 0,-1-2 0,1 0 0,0-1 0,0-2 0,1-1 0,0 0 0,1-2 0,0-1 0,1-1 0,1 0 0,0-2 0,0-1 0,2 0 0,0-2 0,1 0 0,1-1 0,0-1 0,2 0 0,0-2 0,1 0 0,2 0 0,0-1 0,1-1 0,1 0 0,2-1 0,0 0 0,1-1 0,2 0 0,1 0 0,0-1 0,2 1 0,1-1 0,1 0 0,2-1 0,0 1 0,2 0 0,0 0 0,2 0 0,1 0 0,1 0 0,2 1 0,0-1 0,1 1 0,2 1 0,1 0 0,0 0 0,2 1 0,1 0 0,1 1 0,0 0 0,2 1 0,1 1 0,0 0 0,2 1 0,0 1 0,1 1 0,1 1 0,0 0 0,2 2 0,0 0 0,0 1 0,1 1 0,1 2 0,0 0 0,1 1 0,0 1 0,1 2 0,0 0 0,0 2 0,1 1 0,-1 1 0,1 1 0,0 1 0,1 1 0,-1 2 0,0 0 0,0 2 0,0 1 0,0 1 0,0 1 0,-1 1 0,1 1 0,-1 2 0,-1 0 0,0 2 0,0 1 0,-1 1 0,0 0 0,-1 2 0,0 1 0,-1 1 0,-1 0 0,0 2 0,-1 0 0,-1 1 0,-1 1 0,-1 1 0,0 1 0,-2 0 0,0 1 0,-1 1 0,-1 0 0,-2 1 0,0 0 0,-1 1 0,-1 0 0,-2 0 0,0 1 0,-2 1 0,-1-1 0,-1 1 0,-1 0 0,-1 0 0,-1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57.828"/>
    </inkml:context>
    <inkml:brush xml:id="br0">
      <inkml:brushProperty name="width" value="0.05" units="cm"/>
      <inkml:brushProperty name="height" value="0.05" units="cm"/>
      <inkml:brushProperty name="color" value="#E71224"/>
    </inkml:brush>
  </inkml:definitions>
  <inkml:trace contextRef="#ctx0" brushRef="#br0">1996 2083 20783,'-23'69'0,"-2"-1"0,0 0 0,-2-1 0,-1-1 0,-2-1 0,0-1 0,-2-1 0,-1-1 0,-1-2 0,-1-1 0,0-2 0,-2-1 0,0-2 0,-1-2 0,-1-2 0,-1-2 0,0-1 0,0-3 0,-1-2 0,-1-3 0,1-1 0,-1-3 0,0-3 0,-1-2 0,1-2 0,0-3 0,-1-3 0,1-2 0,0-3 0,1-2 0,-1-3 0,1-3 0,1-3 0,0-2 0,1-4 0,0-2 0,1-2 0,1-4 0,0-2 0,2-3 0,0-3 0,1-2 0,2-3 0,0-2 0,2-3 0,1-3 0,0-2 0,3-3 0,0-2 0,2-2 0,2-3 0,0-2 0,2-2 0,2-2 0,1-2 0,2-2 0,1-2 0,2-2 0,1-1 0,3-2 0,0-1 0,3-2 0,1-1 0,1-2 0,3 0 0,1-2 0,1 0 0,2-2 0,2 0 0,2-1 0,1 0 0,2 0 0,1-1 0,2-1 0,2 1 0,1 0 0,2 0 0,1 0 0,1 1 0,2 0 0,2 0 0,0 1 0,2 1 0,1 1 0,2 1 0,0 1 0,2 1 0,1 1 0,1 2 0,1 1 0,0 2 0,2 1 0,0 3 0,1 1 0,1 1 0,1 3 0,0 2 0,0 2 0,1 2 0,1 2 0,-1 3 0,1 2 0,0 2 0,1 3 0,-1 3 0,0 1 0,1 4 0,-1 2 0,0 3 0,-1 3 0,1 2 0,-1 3 0,-1 2 0,0 4 0,-1 2 0,0 3 0,-1 3 0,-1 2 0,0 4 0,-2 1 0,0 4 0,-1 2 0,-2 3 0,0 3 0,-2 2 0,-1 3 0,0 2 0,-3 2 0,0 3 0,-2 3 0,-2 1 0,0 3 0,-2 2 0,-2 2 0,-1 2 0,-2 2 0,-1 2 0,-2 2 0,-1 1 0,-3 2 0,0 2 0,-3 1 0,-1 1 0,-1 1 0,-3 2 0,-1 0 0,-1 2 0,-2 0 0,-2 1 0,-2 1 0,-1 0 0,-2 1 0,-1 0 0,-2 0 0,-2 0 0,-1 0 0,-2 0 0,-1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57.829"/>
    </inkml:context>
    <inkml:brush xml:id="br0">
      <inkml:brushProperty name="width" value="0.05" units="cm"/>
      <inkml:brushProperty name="height" value="0.05" units="cm"/>
      <inkml:brushProperty name="color" value="#E71224"/>
    </inkml:brush>
  </inkml:definitions>
  <inkml:trace contextRef="#ctx0" brushRef="#br0">2930 333 18759,'7'25'0,"-2"2"0,-2 0 0,-3 1 0,-2 1 0,-2 0 0,-2 0 0,-3 1 0,-1 1 0,-4-1 0,-1 1 0,-2 0 0,-3 1 0,-2-1 0,-1 1 0,-3-1 0,-2 1 0,-2 0 0,-2-1 0,-1 1 0,-3-1 0,-1 0 0,-2 0 0,-2-1 0,-1 0 0,-2-1 0,-1 0 0,-1 0 0,-2-1 0,-1-1 0,-1 0 0,-2-1 0,0-1 0,-1 0 0,-1-2 0,-1 0 0,-1-1 0,0-1 0,-1 0 0,0-2 0,0-1 0,-1-1 0,1-1 0,-1-1 0,0-1 0,0-1 0,1-2 0,0 0 0,0-2 0,1-1 0,0-1 0,1-2 0,0 0 0,2-2 0,0-1 0,1-1 0,2-2 0,0-1 0,2-1 0,1-1 0,1-2 0,2 0 0,1-2 0,2-2 0,1 0 0,2-1 0,2-2 0,2-1 0,1-1 0,3-1 0,1-1 0,3-1 0,1-1 0,2-1 0,3-1 0,2-1 0,2-1 0,2 0 0,2-2 0,3 0 0,1-1 0,3-1 0,3 0 0,1-1 0,3 0 0,2-1 0,2-1 0,3 0 0,2 0 0,2-1 0,2 0 0,3 0 0,1 0 0,3-1 0,2 1 0,2-1 0,2 0 0,2 1 0,1-1 0,3 1 0,1 0 0,3 0 0,1 0 0,1 1 0,2 0 0,2 0 0,1 1 0,2 1 0,1 0 0,1 0 0,1 2 0,1 0 0,2 0 0,0 2 0,1 0 0,1 1 0,0 1 0,1 1 0,1 1 0,0 1 0,1 1 0,-1 1 0,1 0 0,0 2 0,0 2 0,-1 0 0,1 1 0,-1 2 0,0 1 0,-1 1 0,0 1 0,-1 1 0,-1 2 0,0 1 0,-1 1 0,-2 1 0,0 2 0,-2 0 0,0 2 0,-2 2 0,-1 0 0,-2 2 0,-1 1 0,-2 1 0,-2 1 0,-1 2 0,-2 1 0,-1 0 0,-3 2 0,-1 1 0,-3 1 0,-1 1 0,-2 1 0,-3 1 0,-1 1 0,-3 1 0,-2 1 0,-2 1 0,-2 0 0,-3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18:12:57.830"/>
    </inkml:context>
    <inkml:brush xml:id="br0">
      <inkml:brushProperty name="width" value="0.05" units="cm"/>
      <inkml:brushProperty name="height" value="0.05" units="cm"/>
      <inkml:brushProperty name="color" value="#E71224"/>
    </inkml:brush>
  </inkml:definitions>
  <inkml:trace contextRef="#ctx0" brushRef="#br0">3972 462 17904,'9'35'0,"-3"0"0,-3 2 0,-3 1 0,-3 0 0,-4 1 0,-2 0 0,-3 1 0,-4 0 0,-2 1 0,-4 0 0,-2 1 0,-3 0 0,-3-1 0,-3 1 0,-3 0 0,-2 0 0,-3 0 0,-3 0 0,-2-1 0,-3 0 0,-2 0 0,-2-1 0,-3 0 0,-1-1 0,-3 0 0,-1-1 0,-3-1 0,-1 0 0,-2-1 0,-1-2 0,-2 0 0,-1-1 0,-2-1 0,0-1 0,-2-2 0,0-1 0,-2 0 0,1-3 0,-2 0 0,0-2 0,0-1 0,0-2 0,0-1 0,-1-1 0,1-2 0,0-2 0,1-1 0,0-2 0,1-1 0,1-2 0,0-2 0,2-1 0,1-2 0,0-2 0,3-1 0,0-2 0,3-1 0,1-2 0,1-2 0,3-1 0,1-2 0,3-2 0,2-1 0,2-2 0,2-1 0,2-1 0,3-3 0,3 0 0,2-2 0,3-2 0,3-1 0,2-1 0,3-1 0,3-2 0,3 0 0,3-2 0,3-1 0,2-1 0,4-2 0,3 1 0,3-2 0,3-1 0,3 0 0,4-2 0,2 1 0,3-2 0,4 0 0,2 0 0,3-1 0,4 0 0,2-1 0,3 1 0,3-1 0,3 0 0,3 0 0,2 0 0,4 0 0,1 0 0,3 1 0,3 0 0,2 0 0,2 1 0,3 0 0,1 1 0,3 0 0,2 1 0,1 1 0,2 0 0,2 1 0,1 2 0,2 0 0,2 1 0,0 1 0,2 2 0,0 0 0,1 2 0,2 0 0,0 3 0,0 0 0,1 2 0,0 1 0,0 2 0,1 1 0,-1 1 0,0 3 0,0 0 0,-1 2 0,0 2 0,-1 2 0,-1 1 0,0 1 0,-2 2 0,0 2 0,-2 2 0,-2 1 0,0 2 0,-3 1 0,0 2 0,-3 2 0,-2 1 0,-1 2 0,-3 2 0,-1 1 0,-3 2 0,-3 1 0,-1 2 0,-3 1 0,-3 1 0,-2 2 0,-3 2 0,-2 1 0,-4 1 0,-2 1 0,-3 2 0,-3 1 0,-3 1 0,-2 1 0,-4 1 0,-3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14T18:15:38.576"/>
    </inkml:context>
    <inkml:brush xml:id="br0">
      <inkml:brushProperty name="width" value="0.05" units="cm"/>
      <inkml:brushProperty name="height" value="0.05" units="cm"/>
      <inkml:brushProperty name="color" value="#E71224"/>
    </inkml:brush>
  </inkml:definitions>
  <inkml:trace contextRef="#ctx0" brushRef="#br0">2406 2150 2759 0 0,'0'-1'207'0'0,"1"-2"-102"0"0,0 2 221 0 0,8-14 1245 0 0,-4 6-564 0 0,23-35 1849 0 0,-8 11-1499 0 0,26-31 1 0 0,-23 38-15 0 0,29-25 0 0 0,-4 5-752 0 0,-27 27-527 0 0,3 0 0 0 0,-2 1-10 0 0,-2-1-44 0 0,-1-1 170 0 0,-5 4 426 0 0,28-23 0 0 0,-3 8 746 0 0,-36 28-1082 0 0,3 1-145 0 0,17-9-52 0 0,-11 7-3 0 0,21-8-56 0 0,8-2-14 0 0,-8 6-12 0 0,-18 5-36 0 0,24-2 36 0 0,4-7 12 0 0,-9 3-10 0 0,-20 5-33 0 0,21-4 32 0 0,2-4 11 0 0,-1-2-10 0 0,0 3-33 0 0,-1 2 44 0 0,-18 8 58 0 0,27 4 774 0 0,-35 1-626 0 0,26 12-74 0 0,-26-12 63 0 0,0-3-116 0 0,37 3-64 0 0,9 4-16 0 0,-8 4 11 0 0,-37-10 42 0 0,0 1 1 0 0,29 9-32 0 0,-29-9 37 0 0,-1 0-4 0 0,29 8-34 0 0,-19-4 22 0 0,19 7-22 0 0,-28-11 320 0 0,-2-2-189 0 0,23 2-1 0 0,-23-2 413 0 0,1 2-497 0 0,29 9-43 0 0,-29-9 106 0 0,-1 0-76 0 0,2 1-51 0 0,0 1 1 0 0,11 6-1 0 0,27 23-3 0 0,-43-31 0 0 0,0 0 0 0 0,0-1 0 0 0,0 1 0 0 0,1-1 0 0 0,-1 0 0 0 0,1-1 0 0 0,6 2 0 0 0,-7-3 0 0 0,-1 0 0 0 0,1 0 0 0 0,-1 0 0 0 0,1 0 0 0 0,0-1 0 0 0,7-2 0 0 0,28-6 0 0 0,-3-1 0 0 0,2 2 0 0 0,-4-4 0 0 0,-12-1 0 0 0,-22 12 0 0 0,4-3 0 0 0,0 0 0 0 0,0 0 0 0 0,0-1 0 0 0,-1 0 0 0 0,1 0 0 0 0,-1 0 0 0 0,0 0 0 0 0,4-9 0 0 0,16-25-79 0 0,21-48-1 0 0,-30 57-46 0 0,-12 24 124 0 0,-1 0 1 0 0,1 0-1 0 0,-1-1 0 0 0,0 1 1 0 0,0 0-1 0 0,1-12 0 0 0,-3 14 2 0 0,0 0 0 0 0,0 0 0 0 0,0 0 1 0 0,-1 0-1 0 0,1 0 0 0 0,-1 0 0 0 0,0 0 0 0 0,0 1 0 0 0,0-1 0 0 0,-1 0 0 0 0,1 0 0 0 0,-3-3 0 0 0,3 5-41 0 0,0 0 0 0 0,0 0 1 0 0,0 0-1 0 0,0-1 0 0 0,1 1 0 0 0,-1 0 0 0 0,1 0 0 0 0,-1 0 0 0 0,1-1 0 0 0,0 1 1 0 0,0 0-1 0 0,0-1 0 0 0,0 1 0 0 0,0 0 0 0 0,1 0 0 0 0,-1-1 0 0 0,1 1 0 0 0,-1 0 1 0 0,1 0-1 0 0,0 0 0 0 0,0 0 0 0 0,0 0 0 0 0,0 0 0 0 0,0 0 0 0 0,3-3 1 0 0,-3 3-98 0 0,1 0 2 0 0,2-2 65 0 0,-3 3 63 0 0,0 1 0 0 0,0-1 0 0 0,-1 0 1 0 0,1 1-1 0 0,0-1 0 0 0,0 0 0 0 0,-1 1 0 0 0,1-1 0 0 0,0 0 0 0 0,-1 0 1 0 0,1 0-1 0 0,-1 0 0 0 0,1 0 0 0 0,-1 1 0 0 0,1-1 0 0 0,-1 0 0 0 0,0 0 1 0 0,1-2-1 0 0,1-6-70 0 0,-1 7 70 0 0,0 0 3 0 0,-3-12 4 0 0,1 10 2 0 0,1 1 0 0 0,0-1 0 0 0,1 1-1 0 0,-1-1 1 0 0,1 1 0 0 0,-1-1 0 0 0,1 1 0 0 0,0 0 0 0 0,0-1-1 0 0,1 1 1 0 0,-1 0 0 0 0,4-5 0 0 0,-3 4-113 0 0,0-1 0 0 0,0 1 0 0 0,0-1 0 0 0,-1 0 0 0 0,0 1 0 0 0,1-1 0 0 0,-1-7 0 0 0,-1 5 92 0 0,0 0-1 0 0,1 0 1 0 0,0 0 0 0 0,0 0-1 0 0,0 0 1 0 0,1 0 0 0 0,4-12-1 0 0,-4 12 25 0 0,0 1-1 0 0,-1-1 0 0 0,1-8 0 0 0,-1 6 67 0 0,0 6-109 0 0,0 0 0 0 0,-1-1 0 0 0,0 1 1 0 0,0 0-1 0 0,0-1 0 0 0,0 1 0 0 0,0 0 0 0 0,-1-1 1 0 0,0 1-1 0 0,1 0 0 0 0,-1-1 0 0 0,0 1 0 0 0,0 0 1 0 0,-1 0-1 0 0,1 0 0 0 0,-1 0 0 0 0,0 0 0 0 0,-3-5 1 0 0,4 8 88 0 0,1-1 1 0 0,-1 0-1 0 0,1 1 1 0 0,-1-1-1 0 0,1 0 1 0 0,-1 0 0 0 0,1 0-1 0 0,0 0 1 0 0,-1 1-1 0 0,1-1 1 0 0,0 0 0 0 0,0 0-1 0 0,0 0 1 0 0,-1 0-1 0 0,1 0 1 0 0,0 0-1 0 0,0 0 1 0 0,1 1 0 0 0,-1-1-1 0 0,0 0 1 0 0,0-1-1 0 0,9-23-43 0 0,-8 23-3 0 0,1-1-1 0 0,-1 0 0 0 0,0-1 0 0 0,0 1 1 0 0,0 0-1 0 0,0-4 0 0 0,-1 7-3 0 0,0-1 0 0 0,0 0 0 0 0,0 1 0 0 0,0-1 0 0 0,0 1 0 0 0,0-1 0 0 0,0 0 0 0 0,0 1 0 0 0,0-1 0 0 0,0 1 0 0 0,0-1 0 0 0,-1 1 0 0 0,1-1 0 0 0,0 0 0 0 0,0 1 0 0 0,-1-1 0 0 0,1 1 0 0 0,0-1 0 0 0,-1 1 0 0 0,-13-3 0 0 0,8 3 48 0 0,0-1 0 0 0,-1-1 0 0 0,1 1 0 0 0,0-1-1 0 0,0 0 1 0 0,0 0 0 0 0,0-1 0 0 0,1 1 0 0 0,-10-7 0 0 0,-5-2 89 0 0,15 8-137 0 0,1 0 0 0 0,-1 0 0 0 0,1-1 0 0 0,0 0 0 0 0,0 1 0 0 0,0-2 0 0 0,0 1 0 0 0,1 0 0 0 0,0-1 0 0 0,0 1 0 0 0,0-1 0 0 0,-2-5 0 0 0,-14-21 0 0 0,-13 4 0 0 0,17 10 0 0 0,14 14 0 0 0,0 1 0 0 0,0 0 0 0 0,-1 1 0 0 0,1-1 0 0 0,-1 0 0 0 0,1 0 0 0 0,-1 0 0 0 0,0 1 0 0 0,0-1 0 0 0,1 1 0 0 0,-1 0 0 0 0,0-1 0 0 0,0 1 0 0 0,-1 0 0 0 0,1 0 0 0 0,0 0 0 0 0,0 1 0 0 0,0-1 0 0 0,-1 0 0 0 0,1 1 0 0 0,0-1 0 0 0,-3 1 0 0 0,1 0 2 0 0,1-1 0 0 0,0 0 0 0 0,0 1 0 0 0,-1-1 0 0 0,1 0 0 0 0,0-1 0 0 0,0 1 0 0 0,0 0 0 0 0,0-1 0 0 0,1 0 0 0 0,-1 0 0 0 0,0 1 0 0 0,1-2 0 0 0,-1 1 0 0 0,1 0 0 0 0,-4-5 0 0 0,4 5 13 0 0,-1-1 0 0 0,0 0 1 0 0,0 1-1 0 0,0-1 0 0 0,0 1 0 0 0,0 0 1 0 0,0 0-1 0 0,-1 0 0 0 0,1 0 0 0 0,-1 1 1 0 0,1-1-1 0 0,-8-1 0 0 0,-10-1 401 0 0,-37-13 0 0 0,56 16-416 0 0,-1 0 0 0 0,1 0 0 0 0,-1 0 0 0 0,1 0 0 0 0,-1-1 0 0 0,1 1 0 0 0,0-1 0 0 0,-1 0 0 0 0,1 1 0 0 0,0-1 0 0 0,0 0 0 0 0,-2-4 0 0 0,1 1 0 0 0,0 0 0 0 0,0 0 0 0 0,0 0 0 0 0,-1-7 0 0 0,1 5 0 0 0,1 1 0 0 0,-1-1 0 0 0,-8-10 0 0 0,10 15 0 0 0,-1 0 0 0 0,0 0 0 0 0,0 0 0 0 0,-1 0 0 0 0,1 1 0 0 0,0-1 0 0 0,0 1 0 0 0,-1-1 0 0 0,1 1 0 0 0,-1 0 0 0 0,1 0 0 0 0,-1 0 0 0 0,0 0 0 0 0,-3 0 0 0 0,4 1 0 0 0,0-1 0 0 0,-1 1 0 0 0,1-1 0 0 0,-1 0 0 0 0,1 0 0 0 0,0 0 0 0 0,0 0 0 0 0,-1 0 0 0 0,1-1 0 0 0,0 1 0 0 0,0-1 0 0 0,0 1 0 0 0,1-1 0 0 0,-1 0 0 0 0,0 1 0 0 0,-1-4 0 0 0,1 3 0 0 0,0-1 0 0 0,0 0 0 0 0,-1 1 0 0 0,1 0 0 0 0,0 0 0 0 0,-1-1 0 0 0,1 2 0 0 0,-1-1 0 0 0,0 0 0 0 0,0 0 0 0 0,0 1 0 0 0,-3-2 0 0 0,-10-5 0 0 0,14 5 0 0 0,-1 1 0 0 0,1-1 0 0 0,-1 0 0 0 0,1 0 0 0 0,0 0 0 0 0,0 0 0 0 0,0 0 0 0 0,1-1 0 0 0,-1 1 0 0 0,-1-6 0 0 0,-5-8 0 0 0,4 8 16 0 0,-1 0 1 0 0,-1 1-1 0 0,1 0 0 0 0,-1 0 0 0 0,0 1 1 0 0,-1-1-1 0 0,0 2 0 0 0,0-1 0 0 0,-1 1 0 0 0,1 0 1 0 0,-11-6-1 0 0,15 10-8 0 0,0 0 0 0 0,0-1 0 0 0,0 1 0 0 0,0-1 0 0 0,0 0 0 0 0,0 1 0 0 0,1-1 0 0 0,-1 0 0 0 0,-2-6 0 0 0,-15-32-10 0 0,16 31 2 0 0,0 1 0 0 0,0 0-1 0 0,-7-10 1 0 0,9 16 0 0 0,-1 0 0 0 0,1 0 0 0 0,-1 1 0 0 0,1-1 0 0 0,-1 1 0 0 0,0-1 0 0 0,0 1 0 0 0,0 0 0 0 0,0 0 0 0 0,-1 0 0 0 0,1 0 0 0 0,0 1 0 0 0,-6-2 0 0 0,4 1 0 0 0,-1-2 0 0 0,0 1 0 0 0,1-1 0 0 0,-1 0 0 0 0,1 0 0 0 0,0 0 0 0 0,0-1 0 0 0,-5-7 0 0 0,6 8 0 0 0,0-1 0 0 0,-1 1 0 0 0,1 0 0 0 0,-1 0 0 0 0,1 1 0 0 0,-1-1 0 0 0,0 1 0 0 0,0 0 0 0 0,-7-3 0 0 0,7 5 0 0 0,0 0 0 0 0,0 0 0 0 0,0 1 0 0 0,0-1 0 0 0,-5 1 0 0 0,-21-3 0 0 0,-82-16 0 0 0,90 15 0 0 0,12 2 0 0 0,0-1 0 0 0,0 0 0 0 0,-20-9 0 0 0,24 9 0 0 0,-1-1 0 0 0,1 1 0 0 0,-1 1 0 0 0,0 0 0 0 0,0 0 0 0 0,0 0 0 0 0,0 1 0 0 0,0 0 0 0 0,-13 1 0 0 0,20 0 0 0 0,-10 0 0 0 0,1 2 0 0 0,-1-1 0 0 0,-17 6 0 0 0,10-2-99 0 0,-33 5 0 0 0,32-7-2 0 0,-32 10 0 0 0,36-7 75 0 0,2 1 0 0 0,-1 0 0 0 0,1 0 0 0 0,0 2 0 0 0,-13 10 0 0 0,9-6-24 0 0,-35 19 0 0 0,44-28 41 0 0,-1 0 0 0 0,1 0 0 0 0,-1-1 1 0 0,-10 3-1 0 0,13-6 6 0 0,1 1 1 0 0,0 0 0 0 0,-1-1 0 0 0,1 0 0 0 0,-1-1 0 0 0,1 1 0 0 0,-1-1-1 0 0,-7-2 1 0 0,3 2 2 0 0,0 0 0 0 0,1 0 0 0 0,-1 1 0 0 0,0 1 0 0 0,1-1 0 0 0,-1 2 0 0 0,0-1 0 0 0,-12 5 0 0 0,8-3 0 0 0,-1 0 0 0 0,-25 1 0 0 0,34-4-4 0 0,-5 0 15 0 0,1 0 1 0 0,0 0-1 0 0,0-1 0 0 0,0-1 1 0 0,-13-3-1 0 0,20 5-11 0 0,0 0 0 0 0,-1-1 0 0 0,1 2 0 0 0,0-1 0 0 0,0 0 0 0 0,0 0 0 0 0,0 1 0 0 0,0 0 0 0 0,0 0 0 0 0,0-1 0 0 0,0 2 0 0 0,0-1 0 0 0,0 0 0 0 0,-3 3 0 0 0,-19 5 0 0 0,-9-6 2 0 0,30-3 4 0 0,-1 0 0 0 0,0 0 1 0 0,1 0-1 0 0,-1 1 0 0 0,1 0 0 0 0,-1 0 1 0 0,1 0-1 0 0,-1 0 0 0 0,-4 3 0 0 0,6-2-10 0 0,-1 0 0 0 0,1-1-1 0 0,0 1 1 0 0,-1-1 0 0 0,1 0 0 0 0,-1 0-1 0 0,0 0 1 0 0,1 0 0 0 0,-1 0 0 0 0,0-1-1 0 0,1 0 1 0 0,-1 0 0 0 0,0 0-1 0 0,-6-1 1 0 0,0 0 22 0 0,-1 0 0 0 0,-17 0 0 0 0,-12-1-8 0 0,3-7-10 0 0,29 6 0 0 0,0 1 0 0 0,-14-3 0 0 0,-100-10 0 0 0,97 15 0 0 0,23 1 0 0 0,-1-1 0 0 0,0 1 0 0 0,0-1 0 0 0,0 0 0 0 0,0-1 0 0 0,0 1 0 0 0,0 0 0 0 0,0-1 0 0 0,0 1 0 0 0,1-1 0 0 0,-4-1 0 0 0,2 0 0 0 0,-1 0 0 0 0,1 1 0 0 0,0 0 0 0 0,0 0 0 0 0,-1 0 0 0 0,1 0 0 0 0,-1 1 0 0 0,-7-1 0 0 0,-39 6 0 0 0,4 0 0 0 0,33-4-15 0 0,-1 0-1 0 0,1 2 1 0 0,-20 4-1 0 0,3 1 14 0 0,26-7 2 0 0,0 0 0 0 0,0 0 0 0 0,-1-1 0 0 0,1 1 0 0 0,0-1 0 0 0,0 0 0 0 0,0-1 0 0 0,-8-1 0 0 0,8 2 0 0 0,1 0 0 0 0,-1 0 0 0 0,0 0 0 0 0,1 1 0 0 0,-1 0 0 0 0,0 0 0 0 0,1 0 0 0 0,-1 0 0 0 0,-6 3 0 0 0,-22 5 0 0 0,12-6 0 0 0,-1 0 0 0 0,1 1 0 0 0,1 1 0 0 0,-1 1 0 0 0,1 0 0 0 0,0 2 0 0 0,-28 15 0 0 0,46-22 0 0 0,0 0 0 0 0,-1 0 0 0 0,1 0 0 0 0,0-1 0 0 0,0 1 0 0 0,0-1 0 0 0,-1 1 0 0 0,1-1 0 0 0,0 0 0 0 0,-1 1 0 0 0,1-1 0 0 0,0 0 0 0 0,-3-1 0 0 0,-30-8 0 0 0,29 6 0 0 0,0 1 0 0 0,0 1 0 0 0,-1-1 0 0 0,1 1 0 0 0,-9-1 0 0 0,0 3 0 0 0,-28 4 0 0 0,16 0 0 0 0,19-5 0 0 0,0 0 0 0 0,0 0 0 0 0,0-1 0 0 0,-12-3 0 0 0,-21 0 0 0 0,-31 6 0 0 0,34 0 0 0 0,-46-4 0 0 0,69 0 0 0 0,1-1 0 0 0,0-1 0 0 0,0 0 0 0 0,0-1 0 0 0,0 0 0 0 0,-18-11 0 0 0,10 5 0 0 0,-24-8 0 0 0,38 18-1 0 0,0 0 0 0 0,0 0 1 0 0,0 1-1 0 0,0 0 0 0 0,1 1 0 0 0,-1 0 0 0 0,-13 2 0 0 0,16-2-2 0 0,-6 2-24 0 0,-22 7 0 0 0,9-2 27 0 0,12-3-3 0 0,0 0 0 0 0,-14 7-1 0 0,17-7-8 0 0,-1 0-1 0 0,1-1 1 0 0,-1 0 0 0 0,-15 4-1 0 0,-59 9 13 0 0,70-13 8 0 0,1 0 0 0 0,0 1 0 0 0,0 0 0 0 0,0 1 0 0 0,1 1 0 0 0,0 0 0 0 0,-19 15 0 0 0,22-15-8 0 0,2 0 0 0 0,-1 1 0 0 0,1 0 0 0 0,0 1 0 0 0,1 0 0 0 0,0 0 0 0 0,0 0 0 0 0,1 1 0 0 0,1-1 0 0 0,-7 20 0 0 0,10-27-1 0 0,0 1 0 0 0,1 0 0 0 0,0-1 0 0 0,-1 1 0 0 0,1 0 0 0 0,0-1 0 0 0,1 1 0 0 0,-1 0 0 0 0,0 0 0 0 0,1-1 0 0 0,1 5 0 0 0,2 4-47 0 0,19 38 36 0 0,-18-39 12 0 0,1 0 0 0 0,0 0 0 0 0,12 14 0 0 0,-9-15 0 0 0,-1-1 0 0 0,1 0 0 0 0,16 11 0 0 0,32 19 0 0 0,-48-30 0 0 0,1 0 0 0 0,-1 1 0 0 0,11 12 0 0 0,11 24 11 0 0,-30-44-7 0 0,0 1 0 0 0,0-1 1 0 0,0 1-1 0 0,0-1 0 0 0,-1 1 0 0 0,1-1 1 0 0,0 1-1 0 0,-1 0 0 0 0,1 3 1 0 0,12 43 5 0 0,-7-29-10 0 0,10 19 0 0 0,8 11 11 0 0,-23-46-5 0 0,1-1 0 0 0,-1 0 0 0 0,0 0 0 0 0,1 0 0 0 0,-1 0 0 0 0,4 4 1 0 0,26 27 15 0 0,-15-17 37 0 0,18 13 6 0 0,-25-22 69 0 0,0 0-49 0 0,27 18-16 0 0,-27-19-5 0 0,1 1-10 0 0,37 30-44 0 0,-35-25-10 0 0,20 26 0 0 0,9 17 0 0 0,-5-9 11 0 0,-24-28 32 0 0,-12-18-43 0 0,5 9 3 0 0,-1 0 1 0 0,5 15-1 0 0,-8-20-3 0 0,0 1 0 0 0,0-1 0 0 0,-1 1 0 0 0,1 0 0 0 0,-1-1 0 0 0,-1 7 0 0 0,-3 7 0 0 0,-2 0 4 0 0,-1-1-1 0 0,-1-1 0 0 0,-18 30 1 0 0,5-15 21 0 0,-25 28 0 0 0,35-47-25 0 0,-1-1 0 0 0,-20 15 0 0 0,18-15 0 0 0,-22 23 0 0 0,18-21 0 0 0,16-12 0 0 0,0 0 0 0 0,0 0 0 0 0,0 0 0 0 0,0 1 0 0 0,1-1 0 0 0,-1 1 0 0 0,0-1 0 0 0,1 1 0 0 0,-2 2 0 0 0,0-1 0 0 0,0 1 0 0 0,0-1 0 0 0,0 0 0 0 0,0 1 0 0 0,-4 1 0 0 0,-13 15 0 0 0,19-18 0 0 0,-1 0 0 0 0,0 0 0 0 0,1 0 0 0 0,0 1 0 0 0,0-1 0 0 0,-1 0 0 0 0,0 5 0 0 0,-2 4 0 0 0,-8 15 0 0 0,3-10 0 0 0,1-1 0 0 0,-6 28 0 0 0,9-36 0 0 0,4-6 0 0 0,1-1 0 0 0,-1 1 0 0 0,0 0 0 0 0,1-1 0 0 0,-1 1 0 0 0,0-1 0 0 0,1 1 0 0 0,-1 0 0 0 0,1 0 0 0 0,-1-1 0 0 0,1 1 0 0 0,-1 0 0 0 0,1 0 0 0 0,0-1 0 0 0,-1 3 0 0 0,-6 12 0 0 0,-1 6 0 0 0,-1 7 0 0 0,2 0 0 0 0,3 9 0 0 0,2 4 0 0 0,0-4 0 0 0,-1 0 0 0 0,1 2 0 0 0,1-3 14 0 0,1-28 55 0 0,0 0 23 0 0,2 22-4 0 0,1-15-20 0 0,4 17-44 0 0,-1-15 29 0 0,14 18 11 0 0,-16-26 70 0 0,7-5-60 0 0,32 12-47 0 0,-42-15-23 0 0,1-1 0 0 0,0 1 1 0 0,-1 0-1 0 0,1-1 0 0 0,0 1 0 0 0,0-1 1 0 0,0 0-1 0 0,-1 0 0 0 0,4 0 1 0 0,36 1 16 0 0,-7-1 32 0 0,2 1 18 0 0,17 4-16 0 0,10 1-45 0 0,-16-4 1 0 0,-30-2 31 0 0,22-3-31 0 0,12-3-11 0 0,11 0 53 0 0,-21 5-42 0 0,11 6-11 0 0,5 2 0 0 0,-46-7 0 0 0,0 0 0 0 0,16-4 0 0 0,12-3 11 0 0,-6-2 31 0 0,0-3-31 0 0,73-39-11 0 0,-51 23 0 0 0,-26 15 0 0 0,11-3 0 0 0,5 1 0 0 0,0 4 0 0 0,-30 8 0 0 0,24-1 0 0 0,-22 4 0 0 0,22 2 0 0 0,-22-1 2 0 0,-7 0 14 0 0,0 1-1 0 0,0-1 1 0 0,11 5-1 0 0,28 6 38 0 0,-29-6-47 0 0,22 9-1 0 0,-29-9-5 0 0,0 0 0 0 0,19 14 0 0 0,-17-8 0 0 0,20 11 0 0 0,-29-21 0 0 0,-1 1 0 0 0,0-2 0 0 0,1 1 0 0 0,-1 0 0 0 0,1-1 0 0 0,-1 0 0 0 0,9 0 0 0 0,35-3 0 0 0,1 0 0 0 0,4 8 0 0 0,-2 2 0 0 0,-39-8 0 0 0,23-1 0 0 0,-1-3 11 0 0,-20 4 31 0 0,24 3-31 0 0,-33-3-11 0 0,0-1 0 0 0,0 0 0 0 0,-1 0 0 0 0,9-2 0 0 0,17-9 0 0 0,-1-1 0 0 0,-5 2 0 0 0,-6-1 0 0 0,-14 7 38 0 0,0 0 0 0 0,-1 0-1 0 0,0 0 1 0 0,0-1 0 0 0,0 0-1 0 0,0 0 1 0 0,-1 0 0 0 0,0 0-1 0 0,-1 0 1 0 0,1 0 0 0 0,1-9-1 0 0,-1 7 11 0 0,-1 0-1 0 0,1 0 0 0 0,1 1 1 0 0,-1-1-1 0 0,1 1 1 0 0,10-12-1 0 0,-8 11-229 0 0,1 0-1 0 0,0 1 1 0 0,0 0-1 0 0,1 0 1 0 0,0 1-1 0 0,0 0 1 0 0,0 0-1 0 0,11-4 1 0 0,-17 9-1146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B0D509-8BAA-454C-AA61-6E5C6E4ACE99}" type="datetimeFigureOut">
              <a:rPr lang="es-ES" smtClean="0"/>
              <a:t>15/05/2025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5C43C0-DD98-483B-9B97-F2A129198597}" type="slidenum">
              <a:rPr lang="es-ES" smtClean="0"/>
              <a:t>‹Nº›</a:t>
            </a:fld>
            <a:endParaRPr lang="es-ES"/>
          </a:p>
        </p:txBody>
      </p:sp>
    </p:spTree>
    <p:extLst>
      <p:ext uri="{BB962C8B-B14F-4D97-AF65-F5344CB8AC3E}">
        <p14:creationId xmlns:p14="http://schemas.microsoft.com/office/powerpoint/2010/main" val="2554444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1A8C9C-180D-C55C-9D47-A45B9DDD3EB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A9231B1-1D9D-1854-3EFB-3A0C2EFE2A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E946605-0AE5-4AE3-0A15-D519DE9FA3C1}"/>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5" name="Marcador de pie de página 4">
            <a:extLst>
              <a:ext uri="{FF2B5EF4-FFF2-40B4-BE49-F238E27FC236}">
                <a16:creationId xmlns:a16="http://schemas.microsoft.com/office/drawing/2014/main" id="{134B38C0-49A6-27AA-7143-FC9B14C0842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7B088EF-C72F-0C20-25AE-9C790FA03B63}"/>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295447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797322-5959-EFEA-9815-E2D67A963AC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E26C478-3C0B-B4B1-F3BA-207169B589F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576A-9B91-8977-7AC6-65D58D44E336}"/>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5" name="Marcador de pie de página 4">
            <a:extLst>
              <a:ext uri="{FF2B5EF4-FFF2-40B4-BE49-F238E27FC236}">
                <a16:creationId xmlns:a16="http://schemas.microsoft.com/office/drawing/2014/main" id="{7BDA75EA-32E1-4D67-22B3-B32CD0656D3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C664E1-ECF6-D865-963A-1DEC3B7F2FDC}"/>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359658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05863AE-1DF5-D58A-85A4-D6D7600FFE2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065C9D3-404C-FB80-B8D2-A936F6401E0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221F7FE-7808-174B-EFA5-C3B5B70DD3D1}"/>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5" name="Marcador de pie de página 4">
            <a:extLst>
              <a:ext uri="{FF2B5EF4-FFF2-40B4-BE49-F238E27FC236}">
                <a16:creationId xmlns:a16="http://schemas.microsoft.com/office/drawing/2014/main" id="{BF302826-2C50-E8F0-2A72-C375D3E9AC9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A7F332-7928-B7DE-4591-40112EBA3F43}"/>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83098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12665-FC44-8DF1-FD7E-70717CFCA36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A5E0A75-642A-37FA-8414-D20D05B34E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94608F5-5F59-E10B-82FD-3C2E7379FF9B}"/>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5" name="Marcador de pie de página 4">
            <a:extLst>
              <a:ext uri="{FF2B5EF4-FFF2-40B4-BE49-F238E27FC236}">
                <a16:creationId xmlns:a16="http://schemas.microsoft.com/office/drawing/2014/main" id="{890FE1D8-3B74-424F-180D-1715E3E18D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01F3FC8-8E89-7553-917A-53DDBF648A11}"/>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181936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38684-D44A-4ABA-78D9-6D9AE8B9E4E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24EB411-85BB-A35E-473F-8DF341666B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79F7F9F-E679-D973-41CA-322B52191691}"/>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5" name="Marcador de pie de página 4">
            <a:extLst>
              <a:ext uri="{FF2B5EF4-FFF2-40B4-BE49-F238E27FC236}">
                <a16:creationId xmlns:a16="http://schemas.microsoft.com/office/drawing/2014/main" id="{21FC254A-A690-86F2-A35C-ADA884912B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C20EAEE-08BE-AD8D-1893-48CB2A42F72A}"/>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272529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033C38-D138-4607-8633-9D952CA3B81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D38CFE-8255-3804-AA40-7718F920A08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B62DDC4-4B15-252E-75AA-107F78AD88A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AA03814-8C9A-531F-D214-87C4C72009BE}"/>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6" name="Marcador de pie de página 5">
            <a:extLst>
              <a:ext uri="{FF2B5EF4-FFF2-40B4-BE49-F238E27FC236}">
                <a16:creationId xmlns:a16="http://schemas.microsoft.com/office/drawing/2014/main" id="{F8246DAE-442F-03D0-FAE8-06180DD7F98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3E0E865-4E76-D33E-49C4-CDF6520C2AD6}"/>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394579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8BF42-F613-C6A4-9312-A8FD5BD5C01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033066-AC41-9109-8FD8-F90EB4D86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F7BDA02-5FB7-B910-2F1B-B5907E1896F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9C7EF57-E6C8-4388-0D9E-B29B3AB96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EBE99E-ADB2-85F0-5A71-E11E1FA840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CEA71F2-75E8-DD97-06D3-03E8851430A5}"/>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8" name="Marcador de pie de página 7">
            <a:extLst>
              <a:ext uri="{FF2B5EF4-FFF2-40B4-BE49-F238E27FC236}">
                <a16:creationId xmlns:a16="http://schemas.microsoft.com/office/drawing/2014/main" id="{867F7B73-FD76-173F-989D-040CDC0BB7AB}"/>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EA69B06-7AB5-FE21-A2C8-C03A108463AB}"/>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426622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AAFF11-1FAD-F5F6-95F6-FB5E161FEE4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D3FEE19-BA05-E552-24E6-E0D44EFBEDAE}"/>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4" name="Marcador de pie de página 3">
            <a:extLst>
              <a:ext uri="{FF2B5EF4-FFF2-40B4-BE49-F238E27FC236}">
                <a16:creationId xmlns:a16="http://schemas.microsoft.com/office/drawing/2014/main" id="{A13259E3-545E-130E-5982-D0BA0260D78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C92E241-10D2-7876-A623-B57628C6D3DA}"/>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3967441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7F68CF-5405-5DC3-6C71-C7A649B26CA8}"/>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3" name="Marcador de pie de página 2">
            <a:extLst>
              <a:ext uri="{FF2B5EF4-FFF2-40B4-BE49-F238E27FC236}">
                <a16:creationId xmlns:a16="http://schemas.microsoft.com/office/drawing/2014/main" id="{2FA10D65-33F6-42B3-2093-A50118FBBBF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0BC39A7-EF48-734C-7C09-E099D9C6FD4B}"/>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201017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A94F0-72B6-7126-C419-B1DE456F716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572569B-C3D0-CBFD-05F6-1294523E3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50A5EA1-B2FE-9A36-75C6-C23E06CE6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2CA0D8-C1A9-C430-9F56-18B2437DC3F6}"/>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6" name="Marcador de pie de página 5">
            <a:extLst>
              <a:ext uri="{FF2B5EF4-FFF2-40B4-BE49-F238E27FC236}">
                <a16:creationId xmlns:a16="http://schemas.microsoft.com/office/drawing/2014/main" id="{457E2563-D86D-1F5C-F653-AC8DF3AE6C5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43369D3-104B-01E1-B322-CB46A223816A}"/>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176512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9D177-5B1E-795F-6C34-D813FBCFBD2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C1E9E72B-13DE-19A6-1403-EC2A27657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3E677819-BB35-A9BE-1478-06FF40374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614A380-DD28-50D0-26EE-5ED8646C4373}"/>
              </a:ext>
            </a:extLst>
          </p:cNvPr>
          <p:cNvSpPr>
            <a:spLocks noGrp="1"/>
          </p:cNvSpPr>
          <p:nvPr>
            <p:ph type="dt" sz="half" idx="10"/>
          </p:nvPr>
        </p:nvSpPr>
        <p:spPr/>
        <p:txBody>
          <a:bodyPr/>
          <a:lstStyle/>
          <a:p>
            <a:fld id="{2D51CF12-1A9F-4240-AD90-E6EC41281554}" type="datetimeFigureOut">
              <a:rPr lang="es-ES" smtClean="0"/>
              <a:t>15/05/2025</a:t>
            </a:fld>
            <a:endParaRPr lang="es-ES"/>
          </a:p>
        </p:txBody>
      </p:sp>
      <p:sp>
        <p:nvSpPr>
          <p:cNvPr id="6" name="Marcador de pie de página 5">
            <a:extLst>
              <a:ext uri="{FF2B5EF4-FFF2-40B4-BE49-F238E27FC236}">
                <a16:creationId xmlns:a16="http://schemas.microsoft.com/office/drawing/2014/main" id="{675C43EA-64A2-DECD-1D1F-72B962A1530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8A91B28-75FD-5ABA-344E-19EEFDE818BA}"/>
              </a:ext>
            </a:extLst>
          </p:cNvPr>
          <p:cNvSpPr>
            <a:spLocks noGrp="1"/>
          </p:cNvSpPr>
          <p:nvPr>
            <p:ph type="sldNum" sz="quarter" idx="12"/>
          </p:nvPr>
        </p:nvSpPr>
        <p:spPr/>
        <p:txBody>
          <a:bodyPr/>
          <a:lstStyle/>
          <a:p>
            <a:fld id="{C5D896F6-5A1E-4FB5-8103-7663A74D63A6}" type="slidenum">
              <a:rPr lang="es-ES" smtClean="0"/>
              <a:t>‹Nº›</a:t>
            </a:fld>
            <a:endParaRPr lang="es-ES"/>
          </a:p>
        </p:txBody>
      </p:sp>
    </p:spTree>
    <p:extLst>
      <p:ext uri="{BB962C8B-B14F-4D97-AF65-F5344CB8AC3E}">
        <p14:creationId xmlns:p14="http://schemas.microsoft.com/office/powerpoint/2010/main" val="245712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27B321-D494-5A38-3E08-0A05D15AE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18ABC4D-FB9E-F0B9-55A8-E3D642303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4887C9D-94BC-A3BD-A374-1F87B8E24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51CF12-1A9F-4240-AD90-E6EC41281554}" type="datetimeFigureOut">
              <a:rPr lang="es-ES" smtClean="0"/>
              <a:t>15/05/2025</a:t>
            </a:fld>
            <a:endParaRPr lang="es-ES"/>
          </a:p>
        </p:txBody>
      </p:sp>
      <p:sp>
        <p:nvSpPr>
          <p:cNvPr id="5" name="Marcador de pie de página 4">
            <a:extLst>
              <a:ext uri="{FF2B5EF4-FFF2-40B4-BE49-F238E27FC236}">
                <a16:creationId xmlns:a16="http://schemas.microsoft.com/office/drawing/2014/main" id="{8AC2AA63-9230-CF53-E576-2BA2DB8AE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79CF3EB6-D3FB-0E76-BDB5-29E4A15B4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D896F6-5A1E-4FB5-8103-7663A74D63A6}" type="slidenum">
              <a:rPr lang="es-ES" smtClean="0"/>
              <a:t>‹Nº›</a:t>
            </a:fld>
            <a:endParaRPr lang="es-ES"/>
          </a:p>
        </p:txBody>
      </p:sp>
    </p:spTree>
    <p:extLst>
      <p:ext uri="{BB962C8B-B14F-4D97-AF65-F5344CB8AC3E}">
        <p14:creationId xmlns:p14="http://schemas.microsoft.com/office/powerpoint/2010/main" val="988747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3" Type="http://schemas.openxmlformats.org/officeDocument/2006/relationships/image" Target="../media/image19.png"/><Relationship Id="rId7" Type="http://schemas.openxmlformats.org/officeDocument/2006/relationships/image" Target="../media/image21.png"/><Relationship Id="rId12" Type="http://schemas.openxmlformats.org/officeDocument/2006/relationships/customXml" Target="../ink/ink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customXml" Target="../ink/ink8.xml"/><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2.png"/><Relationship Id="rId14" Type="http://schemas.openxmlformats.org/officeDocument/2006/relationships/customXml" Target="../ink/ink7.xml"/></Relationships>
</file>

<file path=ppt/slides/_rels/slide14.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5.png"/><Relationship Id="rId12" Type="http://schemas.openxmlformats.org/officeDocument/2006/relationships/customXml" Target="../ink/ink14.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customXml" Target="../ink/ink13.xml"/><Relationship Id="rId5" Type="http://schemas.openxmlformats.org/officeDocument/2006/relationships/image" Target="../media/image24.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20.xml"/><Relationship Id="rId18" Type="http://schemas.openxmlformats.org/officeDocument/2006/relationships/image" Target="../media/image35.png"/><Relationship Id="rId3" Type="http://schemas.openxmlformats.org/officeDocument/2006/relationships/image" Target="../media/image18.png"/><Relationship Id="rId7" Type="http://schemas.openxmlformats.org/officeDocument/2006/relationships/customXml" Target="../ink/ink16.xml"/><Relationship Id="rId12" Type="http://schemas.openxmlformats.org/officeDocument/2006/relationships/customXml" Target="../ink/ink19.xml"/><Relationship Id="rId17" Type="http://schemas.openxmlformats.org/officeDocument/2006/relationships/image" Target="../media/image34.png"/><Relationship Id="rId2" Type="http://schemas.openxmlformats.org/officeDocument/2006/relationships/image" Target="../media/image27.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customXml" Target="../ink/ink18.xml"/><Relationship Id="rId5" Type="http://schemas.openxmlformats.org/officeDocument/2006/relationships/customXml" Target="../ink/ink15.xml"/><Relationship Id="rId15" Type="http://schemas.openxmlformats.org/officeDocument/2006/relationships/image" Target="../media/image32.png"/><Relationship Id="rId10" Type="http://schemas.openxmlformats.org/officeDocument/2006/relationships/image" Target="../media/image30.png"/><Relationship Id="rId4" Type="http://schemas.openxmlformats.org/officeDocument/2006/relationships/image" Target="../media/image19.png"/><Relationship Id="rId9" Type="http://schemas.openxmlformats.org/officeDocument/2006/relationships/customXml" Target="../ink/ink17.xml"/><Relationship Id="rId1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48212-3020-EC2C-2690-0B01BC0604DC}"/>
              </a:ext>
            </a:extLst>
          </p:cNvPr>
          <p:cNvSpPr>
            <a:spLocks noGrp="1"/>
          </p:cNvSpPr>
          <p:nvPr>
            <p:ph type="ctrTitle"/>
          </p:nvPr>
        </p:nvSpPr>
        <p:spPr>
          <a:xfrm>
            <a:off x="635000" y="2378766"/>
            <a:ext cx="10922000" cy="1238526"/>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Tarea 2 – Visualización de datos geográficos con </a:t>
            </a:r>
            <a:r>
              <a:rPr lang="es-ES" sz="4000" dirty="0" err="1">
                <a:solidFill>
                  <a:schemeClr val="bg1"/>
                </a:solidFill>
                <a:latin typeface="Montserrat ExtraBold" panose="00000900000000000000" pitchFamily="2" charset="0"/>
                <a:cs typeface="Mongolian Baiti" panose="03000500000000000000" pitchFamily="66" charset="0"/>
              </a:rPr>
              <a:t>geopandas</a:t>
            </a:r>
            <a:endParaRPr lang="es-ES" sz="4000" dirty="0">
              <a:solidFill>
                <a:schemeClr val="bg1"/>
              </a:solidFill>
              <a:latin typeface="Montserrat ExtraBold" panose="00000900000000000000" pitchFamily="2" charset="0"/>
              <a:cs typeface="Mongolian Baiti" panose="03000500000000000000" pitchFamily="66" charset="0"/>
            </a:endParaRPr>
          </a:p>
        </p:txBody>
      </p:sp>
      <p:grpSp>
        <p:nvGrpSpPr>
          <p:cNvPr id="10" name="Grupo 9">
            <a:extLst>
              <a:ext uri="{FF2B5EF4-FFF2-40B4-BE49-F238E27FC236}">
                <a16:creationId xmlns:a16="http://schemas.microsoft.com/office/drawing/2014/main" id="{C0BEE6BC-D9B8-606C-AEB8-9C38F504222E}"/>
              </a:ext>
            </a:extLst>
          </p:cNvPr>
          <p:cNvGrpSpPr/>
          <p:nvPr/>
        </p:nvGrpSpPr>
        <p:grpSpPr>
          <a:xfrm>
            <a:off x="0" y="6113144"/>
            <a:ext cx="12192000" cy="846455"/>
            <a:chOff x="0" y="6113144"/>
            <a:chExt cx="12192000" cy="846455"/>
          </a:xfrm>
        </p:grpSpPr>
        <p:sp>
          <p:nvSpPr>
            <p:cNvPr id="4" name="Rectángulo: esquinas redondeadas 3">
              <a:extLst>
                <a:ext uri="{FF2B5EF4-FFF2-40B4-BE49-F238E27FC236}">
                  <a16:creationId xmlns:a16="http://schemas.microsoft.com/office/drawing/2014/main" id="{3357A806-2588-2D39-41B7-F595E2E100D7}"/>
                </a:ext>
              </a:extLst>
            </p:cNvPr>
            <p:cNvSpPr/>
            <p:nvPr/>
          </p:nvSpPr>
          <p:spPr>
            <a:xfrm>
              <a:off x="0" y="6113144"/>
              <a:ext cx="12192000" cy="846455"/>
            </a:xfrm>
            <a:prstGeom prst="roundRect">
              <a:avLst>
                <a:gd name="adj" fmla="val 6322"/>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8" name="Grupo 7">
              <a:extLst>
                <a:ext uri="{FF2B5EF4-FFF2-40B4-BE49-F238E27FC236}">
                  <a16:creationId xmlns:a16="http://schemas.microsoft.com/office/drawing/2014/main" id="{6DB4D34F-1E67-1453-CF64-224DD6A0313A}"/>
                </a:ext>
              </a:extLst>
            </p:cNvPr>
            <p:cNvGrpSpPr/>
            <p:nvPr/>
          </p:nvGrpSpPr>
          <p:grpSpPr>
            <a:xfrm>
              <a:off x="1946383" y="6214745"/>
              <a:ext cx="8299234" cy="542401"/>
              <a:chOff x="1446645" y="6249695"/>
              <a:chExt cx="9588068" cy="663521"/>
            </a:xfrm>
          </p:grpSpPr>
          <p:pic>
            <p:nvPicPr>
              <p:cNvPr id="1026" name="Picture 2" descr="ETSINF Escuela Técnica Superior de Ingeniería Informática ...">
                <a:extLst>
                  <a:ext uri="{FF2B5EF4-FFF2-40B4-BE49-F238E27FC236}">
                    <a16:creationId xmlns:a16="http://schemas.microsoft.com/office/drawing/2014/main" id="{2109AEAA-39B3-14F1-71DA-8D1D54AC4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645" y="6249695"/>
                <a:ext cx="3720943" cy="628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RAIN - VRAIN">
                <a:extLst>
                  <a:ext uri="{FF2B5EF4-FFF2-40B4-BE49-F238E27FC236}">
                    <a16:creationId xmlns:a16="http://schemas.microsoft.com/office/drawing/2014/main" id="{E44B44FC-285A-7E6A-1D8F-3D365B2119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368" b="46419"/>
              <a:stretch/>
            </p:blipFill>
            <p:spPr bwMode="auto">
              <a:xfrm>
                <a:off x="8504058" y="6285092"/>
                <a:ext cx="2530655" cy="6281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dentidad – AGENDA CULTURAL ETSA-UPV">
                <a:extLst>
                  <a:ext uri="{FF2B5EF4-FFF2-40B4-BE49-F238E27FC236}">
                    <a16:creationId xmlns:a16="http://schemas.microsoft.com/office/drawing/2014/main" id="{6B883C44-E49F-BE66-871A-F322216FB4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5565" y="6286582"/>
                <a:ext cx="1740516" cy="551618"/>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6" name="Imagen 5" descr="Imagen que contiene caja&#10;&#10;Descripción generada automáticamente">
            <a:extLst>
              <a:ext uri="{FF2B5EF4-FFF2-40B4-BE49-F238E27FC236}">
                <a16:creationId xmlns:a16="http://schemas.microsoft.com/office/drawing/2014/main" id="{417E45BC-1AA8-C901-54DF-D584D922A612}"/>
              </a:ext>
            </a:extLst>
          </p:cNvPr>
          <p:cNvPicPr>
            <a:picLocks noChangeAspect="1"/>
          </p:cNvPicPr>
          <p:nvPr/>
        </p:nvPicPr>
        <p:blipFill>
          <a:blip r:embed="rId5">
            <a:extLst>
              <a:ext uri="{BEBA8EAE-BF5A-486C-A8C5-ECC9F3942E4B}">
                <a14:imgProps xmlns:a14="http://schemas.microsoft.com/office/drawing/2010/main">
                  <a14:imgLayer r:embed="rId6">
                    <a14:imgEffect>
                      <a14:artisticPaintStrokes/>
                    </a14:imgEffect>
                  </a14:imgLayer>
                </a14:imgProps>
              </a:ext>
              <a:ext uri="{28A0092B-C50C-407E-A947-70E740481C1C}">
                <a14:useLocalDpi xmlns:a14="http://schemas.microsoft.com/office/drawing/2010/main" val="0"/>
              </a:ext>
            </a:extLst>
          </a:blip>
          <a:stretch>
            <a:fillRect/>
          </a:stretch>
        </p:blipFill>
        <p:spPr>
          <a:xfrm>
            <a:off x="5784612" y="4655034"/>
            <a:ext cx="622776" cy="719199"/>
          </a:xfrm>
          <a:prstGeom prst="rect">
            <a:avLst/>
          </a:prstGeom>
        </p:spPr>
      </p:pic>
      <p:sp>
        <p:nvSpPr>
          <p:cNvPr id="15" name="Título 1">
            <a:extLst>
              <a:ext uri="{FF2B5EF4-FFF2-40B4-BE49-F238E27FC236}">
                <a16:creationId xmlns:a16="http://schemas.microsoft.com/office/drawing/2014/main" id="{D148D6B9-9C51-7B75-35EC-0A9527CF3823}"/>
              </a:ext>
            </a:extLst>
          </p:cNvPr>
          <p:cNvSpPr txBox="1">
            <a:spLocks/>
          </p:cNvSpPr>
          <p:nvPr/>
        </p:nvSpPr>
        <p:spPr>
          <a:xfrm>
            <a:off x="-212733" y="259758"/>
            <a:ext cx="3082933" cy="111347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7200" dirty="0">
                <a:solidFill>
                  <a:schemeClr val="bg1"/>
                </a:solidFill>
                <a:latin typeface="Montserrat ExtraBold" panose="00000900000000000000" pitchFamily="2" charset="0"/>
                <a:cs typeface="Mongolian Baiti" panose="03000500000000000000" pitchFamily="66" charset="0"/>
              </a:rPr>
              <a:t>VD:</a:t>
            </a:r>
          </a:p>
        </p:txBody>
      </p:sp>
    </p:spTree>
    <p:extLst>
      <p:ext uri="{BB962C8B-B14F-4D97-AF65-F5344CB8AC3E}">
        <p14:creationId xmlns:p14="http://schemas.microsoft.com/office/powerpoint/2010/main" val="6881027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1C01D-23AF-5786-8F71-043C103D14C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9B1EDD3-81CC-5026-BE6E-FD91A9BE50DA}"/>
              </a:ext>
            </a:extLst>
          </p:cNvPr>
          <p:cNvSpPr>
            <a:spLocks noGrp="1"/>
          </p:cNvSpPr>
          <p:nvPr>
            <p:ph type="title"/>
          </p:nvPr>
        </p:nvSpPr>
        <p:spPr/>
        <p:txBody>
          <a:bodyPr/>
          <a:lstStyle/>
          <a:p>
            <a:r>
              <a:rPr lang="es-ES" i="1" dirty="0">
                <a:latin typeface="LM Roman 10" panose="00000500000000000000" pitchFamily="50" charset="0"/>
              </a:rPr>
              <a:t>3.2. Defunción</a:t>
            </a:r>
          </a:p>
        </p:txBody>
      </p:sp>
      <p:grpSp>
        <p:nvGrpSpPr>
          <p:cNvPr id="7" name="Grupo 6">
            <a:extLst>
              <a:ext uri="{FF2B5EF4-FFF2-40B4-BE49-F238E27FC236}">
                <a16:creationId xmlns:a16="http://schemas.microsoft.com/office/drawing/2014/main" id="{23D6FB2C-891A-7C1C-B385-F11881A3B0E0}"/>
              </a:ext>
            </a:extLst>
          </p:cNvPr>
          <p:cNvGrpSpPr/>
          <p:nvPr/>
        </p:nvGrpSpPr>
        <p:grpSpPr>
          <a:xfrm>
            <a:off x="769109" y="2620864"/>
            <a:ext cx="10653781" cy="2862322"/>
            <a:chOff x="1335607" y="2757965"/>
            <a:chExt cx="9542989" cy="2563889"/>
          </a:xfrm>
        </p:grpSpPr>
        <p:pic>
          <p:nvPicPr>
            <p:cNvPr id="3" name="Imagen 2">
              <a:extLst>
                <a:ext uri="{FF2B5EF4-FFF2-40B4-BE49-F238E27FC236}">
                  <a16:creationId xmlns:a16="http://schemas.microsoft.com/office/drawing/2014/main" id="{4C4F420D-A127-CDBF-2462-54549B050C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335607" y="2757965"/>
              <a:ext cx="4260444" cy="2475854"/>
            </a:xfrm>
            <a:prstGeom prst="rect">
              <a:avLst/>
            </a:prstGeom>
            <a:noFill/>
            <a:ln>
              <a:noFill/>
            </a:ln>
          </p:spPr>
        </p:pic>
        <p:sp>
          <p:nvSpPr>
            <p:cNvPr id="6" name="CuadroTexto 5">
              <a:extLst>
                <a:ext uri="{FF2B5EF4-FFF2-40B4-BE49-F238E27FC236}">
                  <a16:creationId xmlns:a16="http://schemas.microsoft.com/office/drawing/2014/main" id="{C723298B-8A32-3254-E1E8-1534ACA25D31}"/>
                </a:ext>
              </a:extLst>
            </p:cNvPr>
            <p:cNvSpPr txBox="1"/>
            <p:nvPr/>
          </p:nvSpPr>
          <p:spPr>
            <a:xfrm>
              <a:off x="6077996" y="2757965"/>
              <a:ext cx="4800600" cy="2563889"/>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mortalidad por provincia representa una distribución mucho más equilibrada que la natalidad. Esto se debe a que pese la baja natalidad en ciertas regiones aún faltan varias generaciones por fallecer hasta que en un futuro la bajada de la población afecte en un decremento de las defunciones. Independientemente de este equilibrio a nivel general, se puede apreciar que en las provincias con mayor nacimiento también se presenta una alta natalidad.</a:t>
              </a:r>
              <a:endParaRPr lang="es-ES" dirty="0"/>
            </a:p>
          </p:txBody>
        </p:sp>
      </p:grpSp>
    </p:spTree>
    <p:extLst>
      <p:ext uri="{BB962C8B-B14F-4D97-AF65-F5344CB8AC3E}">
        <p14:creationId xmlns:p14="http://schemas.microsoft.com/office/powerpoint/2010/main" val="37693070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6070-6956-19DC-4793-568781F403A6}"/>
            </a:ext>
          </a:extLst>
        </p:cNvPr>
        <p:cNvGrpSpPr/>
        <p:nvPr/>
      </p:nvGrpSpPr>
      <p:grpSpPr>
        <a:xfrm>
          <a:off x="0" y="0"/>
          <a:ext cx="0" cy="0"/>
          <a:chOff x="0" y="0"/>
          <a:chExt cx="0" cy="0"/>
        </a:xfrm>
      </p:grpSpPr>
      <p:grpSp>
        <p:nvGrpSpPr>
          <p:cNvPr id="3" name="Grupo 2">
            <a:extLst>
              <a:ext uri="{FF2B5EF4-FFF2-40B4-BE49-F238E27FC236}">
                <a16:creationId xmlns:a16="http://schemas.microsoft.com/office/drawing/2014/main" id="{D6758648-403F-5974-4A80-8505843E4DEE}"/>
              </a:ext>
            </a:extLst>
          </p:cNvPr>
          <p:cNvGrpSpPr/>
          <p:nvPr/>
        </p:nvGrpSpPr>
        <p:grpSpPr>
          <a:xfrm>
            <a:off x="700087" y="2651361"/>
            <a:ext cx="10945813" cy="2700655"/>
            <a:chOff x="700087" y="2651361"/>
            <a:chExt cx="10945813" cy="2700655"/>
          </a:xfrm>
        </p:grpSpPr>
        <p:pic>
          <p:nvPicPr>
            <p:cNvPr id="9" name="Imagen 8">
              <a:extLst>
                <a:ext uri="{FF2B5EF4-FFF2-40B4-BE49-F238E27FC236}">
                  <a16:creationId xmlns:a16="http://schemas.microsoft.com/office/drawing/2014/main" id="{CD5A73BE-9D85-9FE8-2B5B-974F2D78704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087" y="2651361"/>
              <a:ext cx="5400675" cy="2700655"/>
            </a:xfrm>
            <a:prstGeom prst="rect">
              <a:avLst/>
            </a:prstGeom>
            <a:noFill/>
            <a:ln>
              <a:noFill/>
            </a:ln>
          </p:spPr>
        </p:pic>
        <p:sp>
          <p:nvSpPr>
            <p:cNvPr id="12" name="CuadroTexto 11">
              <a:extLst>
                <a:ext uri="{FF2B5EF4-FFF2-40B4-BE49-F238E27FC236}">
                  <a16:creationId xmlns:a16="http://schemas.microsoft.com/office/drawing/2014/main" id="{0192BA19-664B-5FA6-4DA4-10BD0036FBD1}"/>
                </a:ext>
              </a:extLst>
            </p:cNvPr>
            <p:cNvSpPr txBox="1"/>
            <p:nvPr/>
          </p:nvSpPr>
          <p:spPr>
            <a:xfrm>
              <a:off x="6951663" y="3540023"/>
              <a:ext cx="4694237" cy="923330"/>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evolución de la población de España a desde el 1971 hasta el 2022 presenta un gran crecimiento. </a:t>
              </a:r>
              <a:endParaRPr lang="es-ES" dirty="0"/>
            </a:p>
          </p:txBody>
        </p:sp>
      </p:grpSp>
      <p:pic>
        <p:nvPicPr>
          <p:cNvPr id="4" name="Imagen 3" descr="Mapa&#10;&#10;El contenido generado por IA puede ser incorrecto.">
            <a:extLst>
              <a:ext uri="{FF2B5EF4-FFF2-40B4-BE49-F238E27FC236}">
                <a16:creationId xmlns:a16="http://schemas.microsoft.com/office/drawing/2014/main" id="{D501F01A-8D14-10F1-15F7-F89B4DDCFD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9193" y="1972035"/>
            <a:ext cx="5380398" cy="3126260"/>
          </a:xfrm>
          <a:prstGeom prst="rect">
            <a:avLst/>
          </a:prstGeom>
          <a:noFill/>
          <a:ln>
            <a:noFill/>
          </a:ln>
        </p:spPr>
      </p:pic>
      <p:pic>
        <p:nvPicPr>
          <p:cNvPr id="5" name="Imagen 4" descr="Mapa&#10;&#10;El contenido generado por IA puede ser incorrecto.">
            <a:extLst>
              <a:ext uri="{FF2B5EF4-FFF2-40B4-BE49-F238E27FC236}">
                <a16:creationId xmlns:a16="http://schemas.microsoft.com/office/drawing/2014/main" id="{69C85487-5D2C-F64E-7726-382D930E913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14782" y="1972035"/>
            <a:ext cx="5379585" cy="3126260"/>
          </a:xfrm>
          <a:prstGeom prst="rect">
            <a:avLst/>
          </a:prstGeom>
          <a:noFill/>
          <a:ln>
            <a:noFill/>
          </a:ln>
        </p:spPr>
      </p:pic>
      <p:sp>
        <p:nvSpPr>
          <p:cNvPr id="11" name="CuadroTexto 10">
            <a:extLst>
              <a:ext uri="{FF2B5EF4-FFF2-40B4-BE49-F238E27FC236}">
                <a16:creationId xmlns:a16="http://schemas.microsoft.com/office/drawing/2014/main" id="{13BB72E6-8C6B-3008-FD5C-3CA770F0DC4B}"/>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3.3. Visualización de la población</a:t>
            </a:r>
          </a:p>
        </p:txBody>
      </p:sp>
    </p:spTree>
    <p:extLst>
      <p:ext uri="{BB962C8B-B14F-4D97-AF65-F5344CB8AC3E}">
        <p14:creationId xmlns:p14="http://schemas.microsoft.com/office/powerpoint/2010/main" val="118282396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8433F-C51C-32F0-2BF7-C4B25A17C660}"/>
            </a:ext>
          </a:extLst>
        </p:cNvPr>
        <p:cNvGrpSpPr/>
        <p:nvPr/>
      </p:nvGrpSpPr>
      <p:grpSpPr>
        <a:xfrm>
          <a:off x="0" y="0"/>
          <a:ext cx="0" cy="0"/>
          <a:chOff x="0" y="0"/>
          <a:chExt cx="0" cy="0"/>
        </a:xfrm>
      </p:grpSpPr>
      <p:sp>
        <p:nvSpPr>
          <p:cNvPr id="12" name="CuadroTexto 11">
            <a:extLst>
              <a:ext uri="{FF2B5EF4-FFF2-40B4-BE49-F238E27FC236}">
                <a16:creationId xmlns:a16="http://schemas.microsoft.com/office/drawing/2014/main" id="{9A2377C3-3910-DF89-537F-AC8A93473B92}"/>
              </a:ext>
            </a:extLst>
          </p:cNvPr>
          <p:cNvSpPr txBox="1"/>
          <p:nvPr/>
        </p:nvSpPr>
        <p:spPr>
          <a:xfrm>
            <a:off x="1220229" y="5552639"/>
            <a:ext cx="9751541" cy="923330"/>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No obstante, este crecimiento no se distribuye de forma equilibrada, sino que se ha distribuido entre las diferentes comunidades autónomas de Andalucía, Madrid, Barcelona y la Comunidad Valenciana. </a:t>
            </a:r>
            <a:endParaRPr lang="es-ES" dirty="0"/>
          </a:p>
        </p:txBody>
      </p:sp>
      <p:pic>
        <p:nvPicPr>
          <p:cNvPr id="3" name="Imagen 2" descr="Mapa&#10;&#10;El contenido generado por IA puede ser incorrecto.">
            <a:extLst>
              <a:ext uri="{FF2B5EF4-FFF2-40B4-BE49-F238E27FC236}">
                <a16:creationId xmlns:a16="http://schemas.microsoft.com/office/drawing/2014/main" id="{C300DEEB-ACE9-D860-6F28-6C3DBDF8DE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02" y="1972035"/>
            <a:ext cx="5380398" cy="3126260"/>
          </a:xfrm>
          <a:prstGeom prst="rect">
            <a:avLst/>
          </a:prstGeom>
          <a:noFill/>
          <a:ln>
            <a:noFill/>
          </a:ln>
        </p:spPr>
      </p:pic>
      <p:pic>
        <p:nvPicPr>
          <p:cNvPr id="4" name="Imagen 3" descr="Mapa&#10;&#10;El contenido generado por IA puede ser incorrecto.">
            <a:extLst>
              <a:ext uri="{FF2B5EF4-FFF2-40B4-BE49-F238E27FC236}">
                <a16:creationId xmlns:a16="http://schemas.microsoft.com/office/drawing/2014/main" id="{C86C61FD-A9D1-B354-C9CF-F7364DB6CEC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1972035"/>
            <a:ext cx="5379585" cy="3126260"/>
          </a:xfrm>
          <a:prstGeom prst="rect">
            <a:avLst/>
          </a:prstGeom>
          <a:noFill/>
          <a:ln>
            <a:noFill/>
          </a:ln>
        </p:spPr>
      </p:pic>
      <p:grpSp>
        <p:nvGrpSpPr>
          <p:cNvPr id="5" name="Grupo 4">
            <a:extLst>
              <a:ext uri="{FF2B5EF4-FFF2-40B4-BE49-F238E27FC236}">
                <a16:creationId xmlns:a16="http://schemas.microsoft.com/office/drawing/2014/main" id="{67ACE71F-CEF0-994A-DD94-177E43FC1D0F}"/>
              </a:ext>
            </a:extLst>
          </p:cNvPr>
          <p:cNvGrpSpPr/>
          <p:nvPr/>
        </p:nvGrpSpPr>
        <p:grpSpPr>
          <a:xfrm>
            <a:off x="700087" y="10867708"/>
            <a:ext cx="10945813" cy="2700655"/>
            <a:chOff x="700087" y="2651361"/>
            <a:chExt cx="10945813" cy="2700655"/>
          </a:xfrm>
        </p:grpSpPr>
        <p:pic>
          <p:nvPicPr>
            <p:cNvPr id="6" name="Imagen 5">
              <a:extLst>
                <a:ext uri="{FF2B5EF4-FFF2-40B4-BE49-F238E27FC236}">
                  <a16:creationId xmlns:a16="http://schemas.microsoft.com/office/drawing/2014/main" id="{65CF4484-212F-3175-80F8-882D5A30F70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087" y="2651361"/>
              <a:ext cx="5400675" cy="2700655"/>
            </a:xfrm>
            <a:prstGeom prst="rect">
              <a:avLst/>
            </a:prstGeom>
            <a:noFill/>
            <a:ln>
              <a:noFill/>
            </a:ln>
          </p:spPr>
        </p:pic>
        <p:sp>
          <p:nvSpPr>
            <p:cNvPr id="8" name="CuadroTexto 7">
              <a:extLst>
                <a:ext uri="{FF2B5EF4-FFF2-40B4-BE49-F238E27FC236}">
                  <a16:creationId xmlns:a16="http://schemas.microsoft.com/office/drawing/2014/main" id="{8BA2CBDD-118C-0CA4-3082-30F1A2122207}"/>
                </a:ext>
              </a:extLst>
            </p:cNvPr>
            <p:cNvSpPr txBox="1"/>
            <p:nvPr/>
          </p:nvSpPr>
          <p:spPr>
            <a:xfrm>
              <a:off x="6951663" y="3540023"/>
              <a:ext cx="4694237" cy="923330"/>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evolución de la población de España a desde el 1971 hasta el 2022 presenta un gran crecimiento. </a:t>
              </a:r>
              <a:endParaRPr lang="es-ES" dirty="0"/>
            </a:p>
          </p:txBody>
        </p:sp>
      </p:grpSp>
      <p:sp>
        <p:nvSpPr>
          <p:cNvPr id="10" name="CuadroTexto 9">
            <a:extLst>
              <a:ext uri="{FF2B5EF4-FFF2-40B4-BE49-F238E27FC236}">
                <a16:creationId xmlns:a16="http://schemas.microsoft.com/office/drawing/2014/main" id="{B7F87075-ACAF-9CDF-7C5B-4CB39F7C5FF4}"/>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3.3. Visualización de la población</a:t>
            </a:r>
          </a:p>
        </p:txBody>
      </p:sp>
    </p:spTree>
    <p:extLst>
      <p:ext uri="{BB962C8B-B14F-4D97-AF65-F5344CB8AC3E}">
        <p14:creationId xmlns:p14="http://schemas.microsoft.com/office/powerpoint/2010/main" val="3169760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6647C-ACA9-748D-9E27-6B1181B9CADB}"/>
            </a:ext>
          </a:extLst>
        </p:cNvPr>
        <p:cNvGrpSpPr/>
        <p:nvPr/>
      </p:nvGrpSpPr>
      <p:grpSpPr>
        <a:xfrm>
          <a:off x="0" y="0"/>
          <a:ext cx="0" cy="0"/>
          <a:chOff x="0" y="0"/>
          <a:chExt cx="0" cy="0"/>
        </a:xfrm>
      </p:grpSpPr>
      <p:sp>
        <p:nvSpPr>
          <p:cNvPr id="12" name="CuadroTexto 11">
            <a:extLst>
              <a:ext uri="{FF2B5EF4-FFF2-40B4-BE49-F238E27FC236}">
                <a16:creationId xmlns:a16="http://schemas.microsoft.com/office/drawing/2014/main" id="{6DB2B077-8121-0B9F-4F84-7495C3640A3F}"/>
              </a:ext>
            </a:extLst>
          </p:cNvPr>
          <p:cNvSpPr txBox="1"/>
          <p:nvPr/>
        </p:nvSpPr>
        <p:spPr>
          <a:xfrm>
            <a:off x="1220229" y="5552639"/>
            <a:ext cx="9751541" cy="923330"/>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No obstante, este crecimiento no se distribuye de forma equilibrada, sino que se ha distribuido entre las diferentes comunidades autónomas de Andalucía, Madrid, Barcelona y la Comunidad Valenciana. </a:t>
            </a:r>
            <a:endParaRPr lang="es-ES" dirty="0"/>
          </a:p>
        </p:txBody>
      </p:sp>
      <p:pic>
        <p:nvPicPr>
          <p:cNvPr id="3" name="Imagen 2" descr="Mapa&#10;&#10;El contenido generado por IA puede ser incorrecto.">
            <a:extLst>
              <a:ext uri="{FF2B5EF4-FFF2-40B4-BE49-F238E27FC236}">
                <a16:creationId xmlns:a16="http://schemas.microsoft.com/office/drawing/2014/main" id="{0D108369-2A4C-7DF9-2FFA-AAB13BF066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02" y="1972035"/>
            <a:ext cx="5380398" cy="3126260"/>
          </a:xfrm>
          <a:prstGeom prst="rect">
            <a:avLst/>
          </a:prstGeom>
          <a:noFill/>
          <a:ln>
            <a:noFill/>
          </a:ln>
        </p:spPr>
      </p:pic>
      <p:pic>
        <p:nvPicPr>
          <p:cNvPr id="4" name="Imagen 3" descr="Mapa&#10;&#10;El contenido generado por IA puede ser incorrecto.">
            <a:extLst>
              <a:ext uri="{FF2B5EF4-FFF2-40B4-BE49-F238E27FC236}">
                <a16:creationId xmlns:a16="http://schemas.microsoft.com/office/drawing/2014/main" id="{28531675-4860-FC93-CF7C-911E851E2D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1972035"/>
            <a:ext cx="5379585" cy="312626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7" name="Entrada de lápiz 6">
                <a:extLst>
                  <a:ext uri="{FF2B5EF4-FFF2-40B4-BE49-F238E27FC236}">
                    <a16:creationId xmlns:a16="http://schemas.microsoft.com/office/drawing/2014/main" id="{88922907-2F8D-834D-4531-0D62EABC9375}"/>
                  </a:ext>
                </a:extLst>
              </p14:cNvPr>
              <p14:cNvContentPartPr/>
              <p14:nvPr/>
            </p14:nvContentPartPr>
            <p14:xfrm>
              <a:off x="2331953" y="3029379"/>
              <a:ext cx="536040" cy="536040"/>
            </p14:xfrm>
          </p:contentPart>
        </mc:Choice>
        <mc:Fallback xmlns="">
          <p:pic>
            <p:nvPicPr>
              <p:cNvPr id="7" name="Entrada de lápiz 6">
                <a:extLst>
                  <a:ext uri="{FF2B5EF4-FFF2-40B4-BE49-F238E27FC236}">
                    <a16:creationId xmlns:a16="http://schemas.microsoft.com/office/drawing/2014/main" id="{88922907-2F8D-834D-4531-0D62EABC9375}"/>
                  </a:ext>
                </a:extLst>
              </p:cNvPr>
              <p:cNvPicPr/>
              <p:nvPr/>
            </p:nvPicPr>
            <p:blipFill>
              <a:blip r:embed="rId5"/>
              <a:stretch>
                <a:fillRect/>
              </a:stretch>
            </p:blipFill>
            <p:spPr>
              <a:xfrm>
                <a:off x="2322953" y="3020379"/>
                <a:ext cx="5536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Entrada de lápiz 9">
                <a:extLst>
                  <a:ext uri="{FF2B5EF4-FFF2-40B4-BE49-F238E27FC236}">
                    <a16:creationId xmlns:a16="http://schemas.microsoft.com/office/drawing/2014/main" id="{D6754B62-E92C-668B-97AD-CC9F9E106547}"/>
                  </a:ext>
                </a:extLst>
              </p14:cNvPr>
              <p14:cNvContentPartPr/>
              <p14:nvPr/>
            </p14:nvContentPartPr>
            <p14:xfrm>
              <a:off x="3129713" y="3259419"/>
              <a:ext cx="776520" cy="1287720"/>
            </p14:xfrm>
          </p:contentPart>
        </mc:Choice>
        <mc:Fallback xmlns="">
          <p:pic>
            <p:nvPicPr>
              <p:cNvPr id="10" name="Entrada de lápiz 9">
                <a:extLst>
                  <a:ext uri="{FF2B5EF4-FFF2-40B4-BE49-F238E27FC236}">
                    <a16:creationId xmlns:a16="http://schemas.microsoft.com/office/drawing/2014/main" id="{D6754B62-E92C-668B-97AD-CC9F9E106547}"/>
                  </a:ext>
                </a:extLst>
              </p:cNvPr>
              <p:cNvPicPr/>
              <p:nvPr/>
            </p:nvPicPr>
            <p:blipFill>
              <a:blip r:embed="rId7"/>
              <a:stretch>
                <a:fillRect/>
              </a:stretch>
            </p:blipFill>
            <p:spPr>
              <a:xfrm>
                <a:off x="3121073" y="3250419"/>
                <a:ext cx="794160" cy="130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Entrada de lápiz 12">
                <a:extLst>
                  <a:ext uri="{FF2B5EF4-FFF2-40B4-BE49-F238E27FC236}">
                    <a16:creationId xmlns:a16="http://schemas.microsoft.com/office/drawing/2014/main" id="{25F9632B-EB3F-0D4C-BF0E-E4B71C64D7F6}"/>
                  </a:ext>
                </a:extLst>
              </p14:cNvPr>
              <p14:cNvContentPartPr/>
              <p14:nvPr/>
            </p14:nvContentPartPr>
            <p14:xfrm>
              <a:off x="3842153" y="2625819"/>
              <a:ext cx="1060560" cy="581400"/>
            </p14:xfrm>
          </p:contentPart>
        </mc:Choice>
        <mc:Fallback xmlns="">
          <p:pic>
            <p:nvPicPr>
              <p:cNvPr id="13" name="Entrada de lápiz 12">
                <a:extLst>
                  <a:ext uri="{FF2B5EF4-FFF2-40B4-BE49-F238E27FC236}">
                    <a16:creationId xmlns:a16="http://schemas.microsoft.com/office/drawing/2014/main" id="{25F9632B-EB3F-0D4C-BF0E-E4B71C64D7F6}"/>
                  </a:ext>
                </a:extLst>
              </p:cNvPr>
              <p:cNvPicPr/>
              <p:nvPr/>
            </p:nvPicPr>
            <p:blipFill>
              <a:blip r:embed="rId9"/>
              <a:stretch>
                <a:fillRect/>
              </a:stretch>
            </p:blipFill>
            <p:spPr>
              <a:xfrm>
                <a:off x="3833153" y="2617179"/>
                <a:ext cx="107820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Entrada de lápiz 14">
                <a:extLst>
                  <a:ext uri="{FF2B5EF4-FFF2-40B4-BE49-F238E27FC236}">
                    <a16:creationId xmlns:a16="http://schemas.microsoft.com/office/drawing/2014/main" id="{345D9950-1D1D-BFDF-D965-A4444409C780}"/>
                  </a:ext>
                </a:extLst>
              </p14:cNvPr>
              <p14:cNvContentPartPr/>
              <p14:nvPr/>
            </p14:nvContentPartPr>
            <p14:xfrm rot="1024800">
              <a:off x="1577469" y="4012425"/>
              <a:ext cx="1436608" cy="769548"/>
            </p14:xfrm>
          </p:contentPart>
        </mc:Choice>
        <mc:Fallback xmlns="">
          <p:pic>
            <p:nvPicPr>
              <p:cNvPr id="15" name="Entrada de lápiz 14">
                <a:extLst>
                  <a:ext uri="{FF2B5EF4-FFF2-40B4-BE49-F238E27FC236}">
                    <a16:creationId xmlns:a16="http://schemas.microsoft.com/office/drawing/2014/main" id="{345D9950-1D1D-BFDF-D965-A4444409C780}"/>
                  </a:ext>
                </a:extLst>
              </p:cNvPr>
              <p:cNvPicPr/>
              <p:nvPr/>
            </p:nvPicPr>
            <p:blipFill>
              <a:blip r:embed="rId11"/>
              <a:stretch>
                <a:fillRect/>
              </a:stretch>
            </p:blipFill>
            <p:spPr>
              <a:xfrm rot="1024800">
                <a:off x="1568470" y="4003786"/>
                <a:ext cx="1454246" cy="78718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Entrada de lápiz 15">
                <a:extLst>
                  <a:ext uri="{FF2B5EF4-FFF2-40B4-BE49-F238E27FC236}">
                    <a16:creationId xmlns:a16="http://schemas.microsoft.com/office/drawing/2014/main" id="{225E0185-36FC-2BE6-ADEC-00BF99E580F4}"/>
                  </a:ext>
                </a:extLst>
              </p14:cNvPr>
              <p14:cNvContentPartPr/>
              <p14:nvPr/>
            </p14:nvContentPartPr>
            <p14:xfrm>
              <a:off x="7748530" y="3029378"/>
              <a:ext cx="536040" cy="536040"/>
            </p14:xfrm>
          </p:contentPart>
        </mc:Choice>
        <mc:Fallback xmlns="">
          <p:pic>
            <p:nvPicPr>
              <p:cNvPr id="16" name="Entrada de lápiz 15">
                <a:extLst>
                  <a:ext uri="{FF2B5EF4-FFF2-40B4-BE49-F238E27FC236}">
                    <a16:creationId xmlns:a16="http://schemas.microsoft.com/office/drawing/2014/main" id="{225E0185-36FC-2BE6-ADEC-00BF99E580F4}"/>
                  </a:ext>
                </a:extLst>
              </p:cNvPr>
              <p:cNvPicPr/>
              <p:nvPr/>
            </p:nvPicPr>
            <p:blipFill>
              <a:blip r:embed="rId5"/>
              <a:stretch>
                <a:fillRect/>
              </a:stretch>
            </p:blipFill>
            <p:spPr>
              <a:xfrm>
                <a:off x="7739530" y="3020378"/>
                <a:ext cx="553680" cy="553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Entrada de lápiz 16">
                <a:extLst>
                  <a:ext uri="{FF2B5EF4-FFF2-40B4-BE49-F238E27FC236}">
                    <a16:creationId xmlns:a16="http://schemas.microsoft.com/office/drawing/2014/main" id="{1A733245-A281-47CD-BC2B-9FB8E2954BE7}"/>
                  </a:ext>
                </a:extLst>
              </p14:cNvPr>
              <p14:cNvContentPartPr/>
              <p14:nvPr/>
            </p14:nvContentPartPr>
            <p14:xfrm>
              <a:off x="8546290" y="3259418"/>
              <a:ext cx="776520" cy="1287720"/>
            </p14:xfrm>
          </p:contentPart>
        </mc:Choice>
        <mc:Fallback xmlns="">
          <p:pic>
            <p:nvPicPr>
              <p:cNvPr id="17" name="Entrada de lápiz 16">
                <a:extLst>
                  <a:ext uri="{FF2B5EF4-FFF2-40B4-BE49-F238E27FC236}">
                    <a16:creationId xmlns:a16="http://schemas.microsoft.com/office/drawing/2014/main" id="{1A733245-A281-47CD-BC2B-9FB8E2954BE7}"/>
                  </a:ext>
                </a:extLst>
              </p:cNvPr>
              <p:cNvPicPr/>
              <p:nvPr/>
            </p:nvPicPr>
            <p:blipFill>
              <a:blip r:embed="rId7"/>
              <a:stretch>
                <a:fillRect/>
              </a:stretch>
            </p:blipFill>
            <p:spPr>
              <a:xfrm>
                <a:off x="8537650" y="3250418"/>
                <a:ext cx="794160" cy="130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Entrada de lápiz 17">
                <a:extLst>
                  <a:ext uri="{FF2B5EF4-FFF2-40B4-BE49-F238E27FC236}">
                    <a16:creationId xmlns:a16="http://schemas.microsoft.com/office/drawing/2014/main" id="{20356737-CA55-EC74-191D-0B25ED5AB286}"/>
                  </a:ext>
                </a:extLst>
              </p14:cNvPr>
              <p14:cNvContentPartPr/>
              <p14:nvPr/>
            </p14:nvContentPartPr>
            <p14:xfrm>
              <a:off x="9258730" y="2625818"/>
              <a:ext cx="1060560" cy="581400"/>
            </p14:xfrm>
          </p:contentPart>
        </mc:Choice>
        <mc:Fallback xmlns="">
          <p:pic>
            <p:nvPicPr>
              <p:cNvPr id="18" name="Entrada de lápiz 17">
                <a:extLst>
                  <a:ext uri="{FF2B5EF4-FFF2-40B4-BE49-F238E27FC236}">
                    <a16:creationId xmlns:a16="http://schemas.microsoft.com/office/drawing/2014/main" id="{20356737-CA55-EC74-191D-0B25ED5AB286}"/>
                  </a:ext>
                </a:extLst>
              </p:cNvPr>
              <p:cNvPicPr/>
              <p:nvPr/>
            </p:nvPicPr>
            <p:blipFill>
              <a:blip r:embed="rId9"/>
              <a:stretch>
                <a:fillRect/>
              </a:stretch>
            </p:blipFill>
            <p:spPr>
              <a:xfrm>
                <a:off x="9249730" y="2617178"/>
                <a:ext cx="1078200" cy="599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Entrada de lápiz 18">
                <a:extLst>
                  <a:ext uri="{FF2B5EF4-FFF2-40B4-BE49-F238E27FC236}">
                    <a16:creationId xmlns:a16="http://schemas.microsoft.com/office/drawing/2014/main" id="{1F55D03E-AECA-355A-34A6-077B3B0BA386}"/>
                  </a:ext>
                </a:extLst>
              </p14:cNvPr>
              <p14:cNvContentPartPr/>
              <p14:nvPr/>
            </p14:nvContentPartPr>
            <p14:xfrm rot="1024800">
              <a:off x="6994046" y="4012424"/>
              <a:ext cx="1436608" cy="769548"/>
            </p14:xfrm>
          </p:contentPart>
        </mc:Choice>
        <mc:Fallback xmlns="">
          <p:pic>
            <p:nvPicPr>
              <p:cNvPr id="19" name="Entrada de lápiz 18">
                <a:extLst>
                  <a:ext uri="{FF2B5EF4-FFF2-40B4-BE49-F238E27FC236}">
                    <a16:creationId xmlns:a16="http://schemas.microsoft.com/office/drawing/2014/main" id="{1F55D03E-AECA-355A-34A6-077B3B0BA386}"/>
                  </a:ext>
                </a:extLst>
              </p:cNvPr>
              <p:cNvPicPr/>
              <p:nvPr/>
            </p:nvPicPr>
            <p:blipFill>
              <a:blip r:embed="rId11"/>
              <a:stretch>
                <a:fillRect/>
              </a:stretch>
            </p:blipFill>
            <p:spPr>
              <a:xfrm rot="1024800">
                <a:off x="6985047" y="4003785"/>
                <a:ext cx="1454246" cy="787185"/>
              </a:xfrm>
              <a:prstGeom prst="rect">
                <a:avLst/>
              </a:prstGeom>
            </p:spPr>
          </p:pic>
        </mc:Fallback>
      </mc:AlternateContent>
      <p:sp>
        <p:nvSpPr>
          <p:cNvPr id="5" name="CuadroTexto 4">
            <a:extLst>
              <a:ext uri="{FF2B5EF4-FFF2-40B4-BE49-F238E27FC236}">
                <a16:creationId xmlns:a16="http://schemas.microsoft.com/office/drawing/2014/main" id="{B7B9D668-8E7F-4424-9CBE-064B5D9082B9}"/>
              </a:ext>
            </a:extLst>
          </p:cNvPr>
          <p:cNvSpPr txBox="1"/>
          <p:nvPr/>
        </p:nvSpPr>
        <p:spPr>
          <a:xfrm>
            <a:off x="12192000"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También se puede observar como las diferentes comunidades autónomas adyacentes a estas han ido perdiendo población de un ritmo alarmante. </a:t>
            </a:r>
            <a:endParaRPr lang="es-ES" dirty="0"/>
          </a:p>
        </p:txBody>
      </p:sp>
      <p:sp>
        <p:nvSpPr>
          <p:cNvPr id="23" name="CuadroTexto 22">
            <a:extLst>
              <a:ext uri="{FF2B5EF4-FFF2-40B4-BE49-F238E27FC236}">
                <a16:creationId xmlns:a16="http://schemas.microsoft.com/office/drawing/2014/main" id="{DCD7F132-9ABC-99AB-91ED-60ABD81F6F7F}"/>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3.3. Visualización de la población</a:t>
            </a:r>
          </a:p>
        </p:txBody>
      </p:sp>
    </p:spTree>
    <p:extLst>
      <p:ext uri="{BB962C8B-B14F-4D97-AF65-F5344CB8AC3E}">
        <p14:creationId xmlns:p14="http://schemas.microsoft.com/office/powerpoint/2010/main" val="3791343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C9314-1B67-C0CF-F995-4F3D98B4FDB2}"/>
            </a:ext>
          </a:extLst>
        </p:cNvPr>
        <p:cNvGrpSpPr/>
        <p:nvPr/>
      </p:nvGrpSpPr>
      <p:grpSpPr>
        <a:xfrm>
          <a:off x="0" y="0"/>
          <a:ext cx="0" cy="0"/>
          <a:chOff x="0" y="0"/>
          <a:chExt cx="0" cy="0"/>
        </a:xfrm>
      </p:grpSpPr>
      <p:sp>
        <p:nvSpPr>
          <p:cNvPr id="12" name="CuadroTexto 11">
            <a:extLst>
              <a:ext uri="{FF2B5EF4-FFF2-40B4-BE49-F238E27FC236}">
                <a16:creationId xmlns:a16="http://schemas.microsoft.com/office/drawing/2014/main" id="{E5FDAAC2-2B04-53ED-9417-FE0060B57238}"/>
              </a:ext>
            </a:extLst>
          </p:cNvPr>
          <p:cNvSpPr txBox="1"/>
          <p:nvPr/>
        </p:nvSpPr>
        <p:spPr>
          <a:xfrm>
            <a:off x="1220229"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También se puede observar como las diferentes comunidades autónomas adyacentes a estas han ido perdiendo población de un ritmo alarmante. </a:t>
            </a:r>
            <a:endParaRPr lang="es-ES" dirty="0"/>
          </a:p>
        </p:txBody>
      </p:sp>
      <p:pic>
        <p:nvPicPr>
          <p:cNvPr id="3" name="Imagen 2" descr="Mapa&#10;&#10;El contenido generado por IA puede ser incorrecto.">
            <a:extLst>
              <a:ext uri="{FF2B5EF4-FFF2-40B4-BE49-F238E27FC236}">
                <a16:creationId xmlns:a16="http://schemas.microsoft.com/office/drawing/2014/main" id="{E65D7DC1-44A7-AF53-1DDE-0ACF949517A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02" y="1972035"/>
            <a:ext cx="5380398" cy="3126260"/>
          </a:xfrm>
          <a:prstGeom prst="rect">
            <a:avLst/>
          </a:prstGeom>
          <a:noFill/>
          <a:ln>
            <a:noFill/>
          </a:ln>
        </p:spPr>
      </p:pic>
      <p:pic>
        <p:nvPicPr>
          <p:cNvPr id="4" name="Imagen 3" descr="Mapa&#10;&#10;El contenido generado por IA puede ser incorrecto.">
            <a:extLst>
              <a:ext uri="{FF2B5EF4-FFF2-40B4-BE49-F238E27FC236}">
                <a16:creationId xmlns:a16="http://schemas.microsoft.com/office/drawing/2014/main" id="{430782F7-22D2-597D-B69A-760323FC57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1972035"/>
            <a:ext cx="5379585" cy="312626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14" name="Entrada de lápiz 13">
                <a:extLst>
                  <a:ext uri="{FF2B5EF4-FFF2-40B4-BE49-F238E27FC236}">
                    <a16:creationId xmlns:a16="http://schemas.microsoft.com/office/drawing/2014/main" id="{E6E9DAF0-00C5-7392-FD2F-95B102B33407}"/>
                  </a:ext>
                </a:extLst>
              </p14:cNvPr>
              <p14:cNvContentPartPr/>
              <p14:nvPr/>
            </p14:nvContentPartPr>
            <p14:xfrm>
              <a:off x="1646640" y="2506917"/>
              <a:ext cx="1598760" cy="870480"/>
            </p14:xfrm>
          </p:contentPart>
        </mc:Choice>
        <mc:Fallback xmlns="">
          <p:pic>
            <p:nvPicPr>
              <p:cNvPr id="14" name="Entrada de lápiz 13">
                <a:extLst>
                  <a:ext uri="{FF2B5EF4-FFF2-40B4-BE49-F238E27FC236}">
                    <a16:creationId xmlns:a16="http://schemas.microsoft.com/office/drawing/2014/main" id="{E6E9DAF0-00C5-7392-FD2F-95B102B33407}"/>
                  </a:ext>
                </a:extLst>
              </p:cNvPr>
              <p:cNvPicPr/>
              <p:nvPr/>
            </p:nvPicPr>
            <p:blipFill>
              <a:blip r:embed="rId5"/>
              <a:stretch>
                <a:fillRect/>
              </a:stretch>
            </p:blipFill>
            <p:spPr>
              <a:xfrm>
                <a:off x="1637640" y="2498277"/>
                <a:ext cx="161640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Entrada de lápiz 19">
                <a:extLst>
                  <a:ext uri="{FF2B5EF4-FFF2-40B4-BE49-F238E27FC236}">
                    <a16:creationId xmlns:a16="http://schemas.microsoft.com/office/drawing/2014/main" id="{8551E367-58FD-351C-6F30-9015ACDEE34F}"/>
                  </a:ext>
                </a:extLst>
              </p14:cNvPr>
              <p14:cNvContentPartPr/>
              <p14:nvPr/>
            </p14:nvContentPartPr>
            <p14:xfrm>
              <a:off x="2147400" y="3067077"/>
              <a:ext cx="1274760" cy="944640"/>
            </p14:xfrm>
          </p:contentPart>
        </mc:Choice>
        <mc:Fallback xmlns="">
          <p:pic>
            <p:nvPicPr>
              <p:cNvPr id="20" name="Entrada de lápiz 19">
                <a:extLst>
                  <a:ext uri="{FF2B5EF4-FFF2-40B4-BE49-F238E27FC236}">
                    <a16:creationId xmlns:a16="http://schemas.microsoft.com/office/drawing/2014/main" id="{8551E367-58FD-351C-6F30-9015ACDEE34F}"/>
                  </a:ext>
                </a:extLst>
              </p:cNvPr>
              <p:cNvPicPr/>
              <p:nvPr/>
            </p:nvPicPr>
            <p:blipFill>
              <a:blip r:embed="rId7"/>
              <a:stretch>
                <a:fillRect/>
              </a:stretch>
            </p:blipFill>
            <p:spPr>
              <a:xfrm>
                <a:off x="2138760" y="3058077"/>
                <a:ext cx="1292400" cy="96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Entrada de lápiz 21">
                <a:extLst>
                  <a:ext uri="{FF2B5EF4-FFF2-40B4-BE49-F238E27FC236}">
                    <a16:creationId xmlns:a16="http://schemas.microsoft.com/office/drawing/2014/main" id="{17055A85-D836-5B8B-9694-5F0151314B9F}"/>
                  </a:ext>
                </a:extLst>
              </p14:cNvPr>
              <p14:cNvContentPartPr/>
              <p14:nvPr/>
            </p14:nvContentPartPr>
            <p14:xfrm>
              <a:off x="3245400" y="2542917"/>
              <a:ext cx="794520" cy="911520"/>
            </p14:xfrm>
          </p:contentPart>
        </mc:Choice>
        <mc:Fallback xmlns="">
          <p:pic>
            <p:nvPicPr>
              <p:cNvPr id="22" name="Entrada de lápiz 21">
                <a:extLst>
                  <a:ext uri="{FF2B5EF4-FFF2-40B4-BE49-F238E27FC236}">
                    <a16:creationId xmlns:a16="http://schemas.microsoft.com/office/drawing/2014/main" id="{17055A85-D836-5B8B-9694-5F0151314B9F}"/>
                  </a:ext>
                </a:extLst>
              </p:cNvPr>
              <p:cNvPicPr/>
              <p:nvPr/>
            </p:nvPicPr>
            <p:blipFill>
              <a:blip r:embed="rId9"/>
              <a:stretch>
                <a:fillRect/>
              </a:stretch>
            </p:blipFill>
            <p:spPr>
              <a:xfrm>
                <a:off x="3236400" y="2534277"/>
                <a:ext cx="812160" cy="929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Entrada de lápiz 22">
                <a:extLst>
                  <a:ext uri="{FF2B5EF4-FFF2-40B4-BE49-F238E27FC236}">
                    <a16:creationId xmlns:a16="http://schemas.microsoft.com/office/drawing/2014/main" id="{27FCA1D5-90FA-DA92-C3EC-457B4CB847F8}"/>
                  </a:ext>
                </a:extLst>
              </p14:cNvPr>
              <p14:cNvContentPartPr/>
              <p14:nvPr/>
            </p14:nvContentPartPr>
            <p14:xfrm>
              <a:off x="7027038" y="2506917"/>
              <a:ext cx="1598760" cy="870480"/>
            </p14:xfrm>
          </p:contentPart>
        </mc:Choice>
        <mc:Fallback xmlns="">
          <p:pic>
            <p:nvPicPr>
              <p:cNvPr id="23" name="Entrada de lápiz 22">
                <a:extLst>
                  <a:ext uri="{FF2B5EF4-FFF2-40B4-BE49-F238E27FC236}">
                    <a16:creationId xmlns:a16="http://schemas.microsoft.com/office/drawing/2014/main" id="{27FCA1D5-90FA-DA92-C3EC-457B4CB847F8}"/>
                  </a:ext>
                </a:extLst>
              </p:cNvPr>
              <p:cNvPicPr/>
              <p:nvPr/>
            </p:nvPicPr>
            <p:blipFill>
              <a:blip r:embed="rId5"/>
              <a:stretch>
                <a:fillRect/>
              </a:stretch>
            </p:blipFill>
            <p:spPr>
              <a:xfrm>
                <a:off x="7018038" y="2498277"/>
                <a:ext cx="161640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Entrada de lápiz 23">
                <a:extLst>
                  <a:ext uri="{FF2B5EF4-FFF2-40B4-BE49-F238E27FC236}">
                    <a16:creationId xmlns:a16="http://schemas.microsoft.com/office/drawing/2014/main" id="{6B0D28AF-7CF2-7941-53E7-4E169E649C32}"/>
                  </a:ext>
                </a:extLst>
              </p14:cNvPr>
              <p14:cNvContentPartPr/>
              <p14:nvPr/>
            </p14:nvContentPartPr>
            <p14:xfrm>
              <a:off x="7527798" y="3067077"/>
              <a:ext cx="1274760" cy="944640"/>
            </p14:xfrm>
          </p:contentPart>
        </mc:Choice>
        <mc:Fallback xmlns="">
          <p:pic>
            <p:nvPicPr>
              <p:cNvPr id="24" name="Entrada de lápiz 23">
                <a:extLst>
                  <a:ext uri="{FF2B5EF4-FFF2-40B4-BE49-F238E27FC236}">
                    <a16:creationId xmlns:a16="http://schemas.microsoft.com/office/drawing/2014/main" id="{6B0D28AF-7CF2-7941-53E7-4E169E649C32}"/>
                  </a:ext>
                </a:extLst>
              </p:cNvPr>
              <p:cNvPicPr/>
              <p:nvPr/>
            </p:nvPicPr>
            <p:blipFill>
              <a:blip r:embed="rId7"/>
              <a:stretch>
                <a:fillRect/>
              </a:stretch>
            </p:blipFill>
            <p:spPr>
              <a:xfrm>
                <a:off x="7519158" y="3058077"/>
                <a:ext cx="1292400" cy="962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Entrada de lápiz 24">
                <a:extLst>
                  <a:ext uri="{FF2B5EF4-FFF2-40B4-BE49-F238E27FC236}">
                    <a16:creationId xmlns:a16="http://schemas.microsoft.com/office/drawing/2014/main" id="{E5CC5DD9-78C4-D166-C830-BBDD1381639A}"/>
                  </a:ext>
                </a:extLst>
              </p14:cNvPr>
              <p14:cNvContentPartPr/>
              <p14:nvPr/>
            </p14:nvContentPartPr>
            <p14:xfrm>
              <a:off x="8625798" y="2542917"/>
              <a:ext cx="794520" cy="911520"/>
            </p14:xfrm>
          </p:contentPart>
        </mc:Choice>
        <mc:Fallback xmlns="">
          <p:pic>
            <p:nvPicPr>
              <p:cNvPr id="25" name="Entrada de lápiz 24">
                <a:extLst>
                  <a:ext uri="{FF2B5EF4-FFF2-40B4-BE49-F238E27FC236}">
                    <a16:creationId xmlns:a16="http://schemas.microsoft.com/office/drawing/2014/main" id="{E5CC5DD9-78C4-D166-C830-BBDD1381639A}"/>
                  </a:ext>
                </a:extLst>
              </p:cNvPr>
              <p:cNvPicPr/>
              <p:nvPr/>
            </p:nvPicPr>
            <p:blipFill>
              <a:blip r:embed="rId9"/>
              <a:stretch>
                <a:fillRect/>
              </a:stretch>
            </p:blipFill>
            <p:spPr>
              <a:xfrm>
                <a:off x="8616798" y="2534277"/>
                <a:ext cx="812160" cy="929160"/>
              </a:xfrm>
              <a:prstGeom prst="rect">
                <a:avLst/>
              </a:prstGeom>
            </p:spPr>
          </p:pic>
        </mc:Fallback>
      </mc:AlternateContent>
      <p:sp>
        <p:nvSpPr>
          <p:cNvPr id="5" name="CuadroTexto 4">
            <a:extLst>
              <a:ext uri="{FF2B5EF4-FFF2-40B4-BE49-F238E27FC236}">
                <a16:creationId xmlns:a16="http://schemas.microsoft.com/office/drawing/2014/main" id="{074BF4FF-62B2-EB53-BA6D-8A6F5DDD430A}"/>
              </a:ext>
            </a:extLst>
          </p:cNvPr>
          <p:cNvSpPr txBox="1"/>
          <p:nvPr/>
        </p:nvSpPr>
        <p:spPr>
          <a:xfrm>
            <a:off x="-10050745" y="5552638"/>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No obstante, este crecimiento no se distribuye de forma equilibrada, sino que se ha distribuido entre las diferentes comunidades autónomas de Andalucía, Madrid y la Comunidad Valenciana. </a:t>
            </a:r>
            <a:endParaRPr lang="es-ES" dirty="0"/>
          </a:p>
        </p:txBody>
      </p:sp>
      <p:sp>
        <p:nvSpPr>
          <p:cNvPr id="6" name="CuadroTexto 5">
            <a:extLst>
              <a:ext uri="{FF2B5EF4-FFF2-40B4-BE49-F238E27FC236}">
                <a16:creationId xmlns:a16="http://schemas.microsoft.com/office/drawing/2014/main" id="{EEC6596D-4AA6-0D30-FBCC-A442F5337526}"/>
              </a:ext>
            </a:extLst>
          </p:cNvPr>
          <p:cNvSpPr txBox="1"/>
          <p:nvPr/>
        </p:nvSpPr>
        <p:spPr>
          <a:xfrm>
            <a:off x="6279467" y="11394096"/>
            <a:ext cx="5451929" cy="1858779"/>
          </a:xfrm>
          <a:prstGeom prst="rect">
            <a:avLst/>
          </a:prstGeom>
          <a:noFill/>
        </p:spPr>
        <p:txBody>
          <a:bodyPr wrap="square">
            <a:spAutoFit/>
          </a:bodyPr>
          <a:lstStyle/>
          <a:p>
            <a:pPr marL="228600" algn="just">
              <a:lnSpc>
                <a:spcPct val="107000"/>
              </a:lnSpc>
              <a:spcAft>
                <a:spcPts val="800"/>
              </a:spcAft>
            </a:pPr>
            <a:r>
              <a:rPr lang="es-ES" sz="1800" dirty="0">
                <a:effectLst/>
                <a:latin typeface="LM Roman 10" panose="00000500000000000000" pitchFamily="50" charset="0"/>
                <a:ea typeface="Aptos" panose="020B0004020202020204" pitchFamily="34" charset="0"/>
                <a:cs typeface="Times New Roman" panose="02020603050405020304" pitchFamily="18" charset="0"/>
              </a:rPr>
              <a:t>El saldo vegetativo (diferencia entre los nacimientos y las defunciones) observado indica claramente el decremento de la población en las zonas rurales anteriormente citadas, aunque con ciertas posibles anomalías; algunas provincias principales. </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FDDF6CEA-46AB-63B0-827B-CCB9A2699A24}"/>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bwMode="auto">
          <a:xfrm>
            <a:off x="1127052" y="11264171"/>
            <a:ext cx="4302500" cy="4436296"/>
          </a:xfrm>
          <a:prstGeom prst="rect">
            <a:avLst/>
          </a:prstGeom>
          <a:noFill/>
          <a:ln>
            <a:noFill/>
          </a:ln>
        </p:spPr>
      </p:pic>
      <p:sp>
        <p:nvSpPr>
          <p:cNvPr id="8" name="CuadroTexto 7">
            <a:extLst>
              <a:ext uri="{FF2B5EF4-FFF2-40B4-BE49-F238E27FC236}">
                <a16:creationId xmlns:a16="http://schemas.microsoft.com/office/drawing/2014/main" id="{3CEBD2A4-89F4-1863-3E74-1ADFD2223AC3}"/>
              </a:ext>
            </a:extLst>
          </p:cNvPr>
          <p:cNvSpPr txBox="1"/>
          <p:nvPr/>
        </p:nvSpPr>
        <p:spPr>
          <a:xfrm>
            <a:off x="-10515600" y="643185"/>
            <a:ext cx="10515600" cy="769441"/>
          </a:xfrm>
          <a:prstGeom prst="rect">
            <a:avLst/>
          </a:prstGeom>
          <a:noFill/>
        </p:spPr>
        <p:txBody>
          <a:bodyPr wrap="square" rtlCol="0">
            <a:spAutoFit/>
          </a:bodyPr>
          <a:lstStyle/>
          <a:p>
            <a:r>
              <a:rPr lang="es-ES" sz="4400" i="1" dirty="0">
                <a:latin typeface="LM Roman 10" panose="00000500000000000000" pitchFamily="50" charset="0"/>
              </a:rPr>
              <a:t>3.4. Saldo vegetativo</a:t>
            </a:r>
          </a:p>
        </p:txBody>
      </p:sp>
      <p:sp>
        <p:nvSpPr>
          <p:cNvPr id="13" name="CuadroTexto 12">
            <a:extLst>
              <a:ext uri="{FF2B5EF4-FFF2-40B4-BE49-F238E27FC236}">
                <a16:creationId xmlns:a16="http://schemas.microsoft.com/office/drawing/2014/main" id="{2D31ABF7-4F71-54A4-27BC-7E3C3C53DAE5}"/>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3.3. Visualización de la población</a:t>
            </a:r>
          </a:p>
        </p:txBody>
      </p:sp>
    </p:spTree>
    <p:extLst>
      <p:ext uri="{BB962C8B-B14F-4D97-AF65-F5344CB8AC3E}">
        <p14:creationId xmlns:p14="http://schemas.microsoft.com/office/powerpoint/2010/main" val="3964525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80351-7580-A3FC-C457-F6482D6B079C}"/>
            </a:ext>
          </a:extLst>
        </p:cNvPr>
        <p:cNvGrpSpPr/>
        <p:nvPr/>
      </p:nvGrpSpPr>
      <p:grpSpPr>
        <a:xfrm>
          <a:off x="0" y="0"/>
          <a:ext cx="0" cy="0"/>
          <a:chOff x="0" y="0"/>
          <a:chExt cx="0" cy="0"/>
        </a:xfrm>
      </p:grpSpPr>
      <p:sp>
        <p:nvSpPr>
          <p:cNvPr id="12" name="CuadroTexto 11">
            <a:extLst>
              <a:ext uri="{FF2B5EF4-FFF2-40B4-BE49-F238E27FC236}">
                <a16:creationId xmlns:a16="http://schemas.microsoft.com/office/drawing/2014/main" id="{200DC08B-FDC2-24AE-5607-4E0668880A7A}"/>
              </a:ext>
            </a:extLst>
          </p:cNvPr>
          <p:cNvSpPr txBox="1"/>
          <p:nvPr/>
        </p:nvSpPr>
        <p:spPr>
          <a:xfrm>
            <a:off x="1220229"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También se puede observar como las diferentes comunidades autónomas adyacentes a estas han ido perdiendo población de un ritmo alarmante. </a:t>
            </a:r>
            <a:endParaRPr lang="es-ES" dirty="0"/>
          </a:p>
        </p:txBody>
      </p:sp>
      <p:pic>
        <p:nvPicPr>
          <p:cNvPr id="3" name="Imagen 2" descr="Mapa&#10;&#10;El contenido generado por IA puede ser incorrecto.">
            <a:extLst>
              <a:ext uri="{FF2B5EF4-FFF2-40B4-BE49-F238E27FC236}">
                <a16:creationId xmlns:a16="http://schemas.microsoft.com/office/drawing/2014/main" id="{28303742-9990-3554-521D-B99EB6A672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602" y="1972035"/>
            <a:ext cx="5380398" cy="3126260"/>
          </a:xfrm>
          <a:prstGeom prst="rect">
            <a:avLst/>
          </a:prstGeom>
          <a:noFill/>
          <a:ln>
            <a:noFill/>
          </a:ln>
        </p:spPr>
      </p:pic>
      <p:pic>
        <p:nvPicPr>
          <p:cNvPr id="4" name="Imagen 3" descr="Mapa&#10;&#10;El contenido generado por IA puede ser incorrecto.">
            <a:extLst>
              <a:ext uri="{FF2B5EF4-FFF2-40B4-BE49-F238E27FC236}">
                <a16:creationId xmlns:a16="http://schemas.microsoft.com/office/drawing/2014/main" id="{07F78AB1-6A86-D21E-312D-8858095B41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1972035"/>
            <a:ext cx="5379585" cy="3126260"/>
          </a:xfrm>
          <a:prstGeom prst="rect">
            <a:avLst/>
          </a:prstGeom>
          <a:noFill/>
          <a:ln>
            <a:noFill/>
          </a:ln>
        </p:spPr>
      </p:pic>
      <p:sp>
        <p:nvSpPr>
          <p:cNvPr id="5" name="CuadroTexto 4">
            <a:extLst>
              <a:ext uri="{FF2B5EF4-FFF2-40B4-BE49-F238E27FC236}">
                <a16:creationId xmlns:a16="http://schemas.microsoft.com/office/drawing/2014/main" id="{389059AC-DE12-7626-3DFD-75A185F4E72C}"/>
              </a:ext>
            </a:extLst>
          </p:cNvPr>
          <p:cNvSpPr txBox="1"/>
          <p:nvPr/>
        </p:nvSpPr>
        <p:spPr>
          <a:xfrm>
            <a:off x="-10050745" y="5552638"/>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No obstante, este crecimiento no se distribuye de forma equilibrada, sino que se ha distribuido entre las diferentes comunidades autónomas de Andalucía, Madrid y la Comunidad Valenciana. </a:t>
            </a:r>
            <a:endParaRPr lang="es-ES" dirty="0"/>
          </a:p>
        </p:txBody>
      </p:sp>
      <p:sp>
        <p:nvSpPr>
          <p:cNvPr id="6" name="CuadroTexto 5">
            <a:extLst>
              <a:ext uri="{FF2B5EF4-FFF2-40B4-BE49-F238E27FC236}">
                <a16:creationId xmlns:a16="http://schemas.microsoft.com/office/drawing/2014/main" id="{379EA791-8C59-E340-2EA8-B9D22CDA0A17}"/>
              </a:ext>
            </a:extLst>
          </p:cNvPr>
          <p:cNvSpPr txBox="1"/>
          <p:nvPr/>
        </p:nvSpPr>
        <p:spPr>
          <a:xfrm>
            <a:off x="6279467" y="11394096"/>
            <a:ext cx="5451929" cy="1858779"/>
          </a:xfrm>
          <a:prstGeom prst="rect">
            <a:avLst/>
          </a:prstGeom>
          <a:noFill/>
        </p:spPr>
        <p:txBody>
          <a:bodyPr wrap="square">
            <a:spAutoFit/>
          </a:bodyPr>
          <a:lstStyle/>
          <a:p>
            <a:pPr marL="228600" algn="just">
              <a:lnSpc>
                <a:spcPct val="107000"/>
              </a:lnSpc>
              <a:spcAft>
                <a:spcPts val="800"/>
              </a:spcAft>
            </a:pPr>
            <a:r>
              <a:rPr lang="es-ES" sz="1800" dirty="0">
                <a:effectLst/>
                <a:latin typeface="LM Roman 10" panose="00000500000000000000" pitchFamily="50" charset="0"/>
                <a:ea typeface="Aptos" panose="020B0004020202020204" pitchFamily="34" charset="0"/>
                <a:cs typeface="Times New Roman" panose="02020603050405020304" pitchFamily="18" charset="0"/>
              </a:rPr>
              <a:t>El saldo vegetativo (diferencia entre los nacimientos y las defunciones) observado indica claramente el decremento de la población en las zonas rurales anteriormente citadas, aunque con ciertas posibles anomalías; algunas provincias principales. </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Imagen 6">
            <a:extLst>
              <a:ext uri="{FF2B5EF4-FFF2-40B4-BE49-F238E27FC236}">
                <a16:creationId xmlns:a16="http://schemas.microsoft.com/office/drawing/2014/main" id="{86A2A4B6-0FFF-4E17-C5E8-526EF0EABAE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1127052" y="11264171"/>
            <a:ext cx="4302500" cy="4436296"/>
          </a:xfrm>
          <a:prstGeom prst="rect">
            <a:avLst/>
          </a:prstGeom>
          <a:noFill/>
          <a:ln>
            <a:noFill/>
          </a:ln>
        </p:spPr>
      </p:pic>
      <p:sp>
        <p:nvSpPr>
          <p:cNvPr id="8" name="CuadroTexto 7">
            <a:extLst>
              <a:ext uri="{FF2B5EF4-FFF2-40B4-BE49-F238E27FC236}">
                <a16:creationId xmlns:a16="http://schemas.microsoft.com/office/drawing/2014/main" id="{8A1BDE9D-3E5F-C2F5-3D5A-ED7020EFBF2A}"/>
              </a:ext>
            </a:extLst>
          </p:cNvPr>
          <p:cNvSpPr txBox="1"/>
          <p:nvPr/>
        </p:nvSpPr>
        <p:spPr>
          <a:xfrm>
            <a:off x="-10515600" y="643185"/>
            <a:ext cx="10515600" cy="769441"/>
          </a:xfrm>
          <a:prstGeom prst="rect">
            <a:avLst/>
          </a:prstGeom>
          <a:noFill/>
        </p:spPr>
        <p:txBody>
          <a:bodyPr wrap="square" rtlCol="0">
            <a:spAutoFit/>
          </a:bodyPr>
          <a:lstStyle/>
          <a:p>
            <a:r>
              <a:rPr lang="es-ES" sz="4400" i="1" dirty="0">
                <a:latin typeface="LM Roman 10" panose="00000500000000000000" pitchFamily="50" charset="0"/>
              </a:rPr>
              <a:t>3.4. Saldo vegetativo</a:t>
            </a:r>
          </a:p>
        </p:txBody>
      </p:sp>
      <p:sp>
        <p:nvSpPr>
          <p:cNvPr id="13" name="CuadroTexto 12">
            <a:extLst>
              <a:ext uri="{FF2B5EF4-FFF2-40B4-BE49-F238E27FC236}">
                <a16:creationId xmlns:a16="http://schemas.microsoft.com/office/drawing/2014/main" id="{851A0415-0616-20C3-44D0-76D454C90940}"/>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3.3. Visualización de la población</a:t>
            </a:r>
          </a:p>
        </p:txBody>
      </p:sp>
    </p:spTree>
    <p:extLst>
      <p:ext uri="{BB962C8B-B14F-4D97-AF65-F5344CB8AC3E}">
        <p14:creationId xmlns:p14="http://schemas.microsoft.com/office/powerpoint/2010/main" val="3823722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advClick="0" advTm="0">
        <p159:morph option="byObject"/>
      </p:transition>
    </mc:Choice>
    <mc:Fallback xmlns="">
      <p:transition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FE64-C84C-F90F-1ECA-28A83541BBC6}"/>
            </a:ext>
          </a:extLst>
        </p:cNvPr>
        <p:cNvGrpSpPr/>
        <p:nvPr/>
      </p:nvGrpSpPr>
      <p:grpSpPr>
        <a:xfrm>
          <a:off x="0" y="0"/>
          <a:ext cx="0" cy="0"/>
          <a:chOff x="0" y="0"/>
          <a:chExt cx="0" cy="0"/>
        </a:xfrm>
      </p:grpSpPr>
      <p:sp>
        <p:nvSpPr>
          <p:cNvPr id="25" name="CuadroTexto 24">
            <a:extLst>
              <a:ext uri="{FF2B5EF4-FFF2-40B4-BE49-F238E27FC236}">
                <a16:creationId xmlns:a16="http://schemas.microsoft.com/office/drawing/2014/main" id="{9F7376CF-5E56-05BB-7992-0A21D8146858}"/>
              </a:ext>
            </a:extLst>
          </p:cNvPr>
          <p:cNvSpPr txBox="1"/>
          <p:nvPr/>
        </p:nvSpPr>
        <p:spPr>
          <a:xfrm>
            <a:off x="6279467" y="2685476"/>
            <a:ext cx="5451929" cy="1858779"/>
          </a:xfrm>
          <a:prstGeom prst="rect">
            <a:avLst/>
          </a:prstGeom>
          <a:noFill/>
        </p:spPr>
        <p:txBody>
          <a:bodyPr wrap="square">
            <a:spAutoFit/>
          </a:bodyPr>
          <a:lstStyle/>
          <a:p>
            <a:pPr marL="228600" algn="just">
              <a:lnSpc>
                <a:spcPct val="107000"/>
              </a:lnSpc>
              <a:spcAft>
                <a:spcPts val="800"/>
              </a:spcAft>
            </a:pPr>
            <a:r>
              <a:rPr lang="es-ES" sz="1800" dirty="0">
                <a:effectLst/>
                <a:latin typeface="LM Roman 10" panose="00000500000000000000" pitchFamily="50" charset="0"/>
                <a:ea typeface="Aptos" panose="020B0004020202020204" pitchFamily="34" charset="0"/>
                <a:cs typeface="Times New Roman" panose="02020603050405020304" pitchFamily="18" charset="0"/>
              </a:rPr>
              <a:t>El saldo vegetativo (diferencia entre los nacimientos y las defunciones) observado indica claramente el decremento de la población en las zonas rurales anteriormente citadas, aunque con ciertas posibles anomalías; algunas provincias principales. </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56D595B7-AAAC-529D-B57B-0C8B88D946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127052" y="1544899"/>
            <a:ext cx="4302500" cy="4436296"/>
          </a:xfrm>
          <a:prstGeom prst="rect">
            <a:avLst/>
          </a:prstGeom>
          <a:noFill/>
          <a:ln>
            <a:noFill/>
          </a:ln>
        </p:spPr>
      </p:pic>
      <p:sp>
        <p:nvSpPr>
          <p:cNvPr id="4" name="CuadroTexto 3">
            <a:extLst>
              <a:ext uri="{FF2B5EF4-FFF2-40B4-BE49-F238E27FC236}">
                <a16:creationId xmlns:a16="http://schemas.microsoft.com/office/drawing/2014/main" id="{32399922-477F-2C27-E0C5-101FC084F801}"/>
              </a:ext>
            </a:extLst>
          </p:cNvPr>
          <p:cNvSpPr txBox="1"/>
          <p:nvPr/>
        </p:nvSpPr>
        <p:spPr>
          <a:xfrm>
            <a:off x="-16430648"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También se puede observar como las diferentes comunidades autónomas adyacentes a estas han ido perdiendo población de un ritmo alarmante. </a:t>
            </a:r>
            <a:endParaRPr lang="es-ES" dirty="0"/>
          </a:p>
        </p:txBody>
      </p:sp>
      <p:pic>
        <p:nvPicPr>
          <p:cNvPr id="5" name="Imagen 4" descr="Mapa&#10;&#10;El contenido generado por IA puede ser incorrecto.">
            <a:extLst>
              <a:ext uri="{FF2B5EF4-FFF2-40B4-BE49-F238E27FC236}">
                <a16:creationId xmlns:a16="http://schemas.microsoft.com/office/drawing/2014/main" id="{24A83BF5-2148-2AB0-1C4A-DABF67B7F60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9107" y="1972035"/>
            <a:ext cx="5380398" cy="3126260"/>
          </a:xfrm>
          <a:prstGeom prst="rect">
            <a:avLst/>
          </a:prstGeom>
          <a:noFill/>
          <a:ln>
            <a:noFill/>
          </a:ln>
        </p:spPr>
      </p:pic>
      <p:pic>
        <p:nvPicPr>
          <p:cNvPr id="6" name="Imagen 5" descr="Mapa&#10;&#10;El contenido generado por IA puede ser incorrecto.">
            <a:extLst>
              <a:ext uri="{FF2B5EF4-FFF2-40B4-BE49-F238E27FC236}">
                <a16:creationId xmlns:a16="http://schemas.microsoft.com/office/drawing/2014/main" id="{F4971C9C-6D90-3504-5872-D8C35730BC0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57157" y="1972035"/>
            <a:ext cx="5379585" cy="312626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7" name="Entrada de lápiz 6">
                <a:extLst>
                  <a:ext uri="{FF2B5EF4-FFF2-40B4-BE49-F238E27FC236}">
                    <a16:creationId xmlns:a16="http://schemas.microsoft.com/office/drawing/2014/main" id="{A1D95533-79FC-8E36-28E9-F9265FD07892}"/>
                  </a:ext>
                </a:extLst>
              </p14:cNvPr>
              <p14:cNvContentPartPr/>
              <p14:nvPr/>
            </p14:nvContentPartPr>
            <p14:xfrm>
              <a:off x="-5774885" y="2506917"/>
              <a:ext cx="1598760" cy="870480"/>
            </p14:xfrm>
          </p:contentPart>
        </mc:Choice>
        <mc:Fallback xmlns="">
          <p:pic>
            <p:nvPicPr>
              <p:cNvPr id="7" name="Entrada de lápiz 6">
                <a:extLst>
                  <a:ext uri="{FF2B5EF4-FFF2-40B4-BE49-F238E27FC236}">
                    <a16:creationId xmlns:a16="http://schemas.microsoft.com/office/drawing/2014/main" id="{A1D95533-79FC-8E36-28E9-F9265FD07892}"/>
                  </a:ext>
                </a:extLst>
              </p:cNvPr>
              <p:cNvPicPr/>
              <p:nvPr/>
            </p:nvPicPr>
            <p:blipFill>
              <a:blip r:embed="rId6"/>
              <a:stretch>
                <a:fillRect/>
              </a:stretch>
            </p:blipFill>
            <p:spPr>
              <a:xfrm>
                <a:off x="-5783885" y="2497917"/>
                <a:ext cx="161640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Entrada de lápiz 7">
                <a:extLst>
                  <a:ext uri="{FF2B5EF4-FFF2-40B4-BE49-F238E27FC236}">
                    <a16:creationId xmlns:a16="http://schemas.microsoft.com/office/drawing/2014/main" id="{93CE3C67-EA90-FFBE-F85C-F6181D867E7B}"/>
                  </a:ext>
                </a:extLst>
              </p14:cNvPr>
              <p14:cNvContentPartPr/>
              <p14:nvPr/>
            </p14:nvContentPartPr>
            <p14:xfrm>
              <a:off x="-5274125" y="3067077"/>
              <a:ext cx="1274760" cy="944640"/>
            </p14:xfrm>
          </p:contentPart>
        </mc:Choice>
        <mc:Fallback xmlns="">
          <p:pic>
            <p:nvPicPr>
              <p:cNvPr id="8" name="Entrada de lápiz 7">
                <a:extLst>
                  <a:ext uri="{FF2B5EF4-FFF2-40B4-BE49-F238E27FC236}">
                    <a16:creationId xmlns:a16="http://schemas.microsoft.com/office/drawing/2014/main" id="{93CE3C67-EA90-FFBE-F85C-F6181D867E7B}"/>
                  </a:ext>
                </a:extLst>
              </p:cNvPr>
              <p:cNvPicPr/>
              <p:nvPr/>
            </p:nvPicPr>
            <p:blipFill>
              <a:blip r:embed="rId8"/>
              <a:stretch>
                <a:fillRect/>
              </a:stretch>
            </p:blipFill>
            <p:spPr>
              <a:xfrm>
                <a:off x="-5283125" y="3058080"/>
                <a:ext cx="1292400" cy="96227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Entrada de lápiz 8">
                <a:extLst>
                  <a:ext uri="{FF2B5EF4-FFF2-40B4-BE49-F238E27FC236}">
                    <a16:creationId xmlns:a16="http://schemas.microsoft.com/office/drawing/2014/main" id="{A7AF2504-DDA5-87D5-1582-EEB2CB21D7A8}"/>
                  </a:ext>
                </a:extLst>
              </p14:cNvPr>
              <p14:cNvContentPartPr/>
              <p14:nvPr/>
            </p14:nvContentPartPr>
            <p14:xfrm>
              <a:off x="-4176125" y="2542917"/>
              <a:ext cx="794520" cy="911520"/>
            </p14:xfrm>
          </p:contentPart>
        </mc:Choice>
        <mc:Fallback xmlns="">
          <p:pic>
            <p:nvPicPr>
              <p:cNvPr id="9" name="Entrada de lápiz 8">
                <a:extLst>
                  <a:ext uri="{FF2B5EF4-FFF2-40B4-BE49-F238E27FC236}">
                    <a16:creationId xmlns:a16="http://schemas.microsoft.com/office/drawing/2014/main" id="{A7AF2504-DDA5-87D5-1582-EEB2CB21D7A8}"/>
                  </a:ext>
                </a:extLst>
              </p:cNvPr>
              <p:cNvPicPr/>
              <p:nvPr/>
            </p:nvPicPr>
            <p:blipFill>
              <a:blip r:embed="rId10"/>
              <a:stretch>
                <a:fillRect/>
              </a:stretch>
            </p:blipFill>
            <p:spPr>
              <a:xfrm>
                <a:off x="-4185125" y="2533917"/>
                <a:ext cx="812160" cy="929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Entrada de lápiz 9">
                <a:extLst>
                  <a:ext uri="{FF2B5EF4-FFF2-40B4-BE49-F238E27FC236}">
                    <a16:creationId xmlns:a16="http://schemas.microsoft.com/office/drawing/2014/main" id="{FFC94015-1E7E-B156-6C57-8485F580F838}"/>
                  </a:ext>
                </a:extLst>
              </p14:cNvPr>
              <p14:cNvContentPartPr/>
              <p14:nvPr/>
            </p14:nvContentPartPr>
            <p14:xfrm>
              <a:off x="15043987" y="2506917"/>
              <a:ext cx="1598760" cy="870480"/>
            </p14:xfrm>
          </p:contentPart>
        </mc:Choice>
        <mc:Fallback xmlns="">
          <p:pic>
            <p:nvPicPr>
              <p:cNvPr id="10" name="Entrada de lápiz 9">
                <a:extLst>
                  <a:ext uri="{FF2B5EF4-FFF2-40B4-BE49-F238E27FC236}">
                    <a16:creationId xmlns:a16="http://schemas.microsoft.com/office/drawing/2014/main" id="{FFC94015-1E7E-B156-6C57-8485F580F838}"/>
                  </a:ext>
                </a:extLst>
              </p:cNvPr>
              <p:cNvPicPr/>
              <p:nvPr/>
            </p:nvPicPr>
            <p:blipFill>
              <a:blip r:embed="rId6"/>
              <a:stretch>
                <a:fillRect/>
              </a:stretch>
            </p:blipFill>
            <p:spPr>
              <a:xfrm>
                <a:off x="15034987" y="2497917"/>
                <a:ext cx="1616400" cy="888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Entrada de lápiz 10">
                <a:extLst>
                  <a:ext uri="{FF2B5EF4-FFF2-40B4-BE49-F238E27FC236}">
                    <a16:creationId xmlns:a16="http://schemas.microsoft.com/office/drawing/2014/main" id="{CF667A9D-E855-18FA-B336-16046F5C4391}"/>
                  </a:ext>
                </a:extLst>
              </p14:cNvPr>
              <p14:cNvContentPartPr/>
              <p14:nvPr/>
            </p14:nvContentPartPr>
            <p14:xfrm>
              <a:off x="15544747" y="3067077"/>
              <a:ext cx="1274760" cy="944640"/>
            </p14:xfrm>
          </p:contentPart>
        </mc:Choice>
        <mc:Fallback xmlns="">
          <p:pic>
            <p:nvPicPr>
              <p:cNvPr id="11" name="Entrada de lápiz 10">
                <a:extLst>
                  <a:ext uri="{FF2B5EF4-FFF2-40B4-BE49-F238E27FC236}">
                    <a16:creationId xmlns:a16="http://schemas.microsoft.com/office/drawing/2014/main" id="{CF667A9D-E855-18FA-B336-16046F5C4391}"/>
                  </a:ext>
                </a:extLst>
              </p:cNvPr>
              <p:cNvPicPr/>
              <p:nvPr/>
            </p:nvPicPr>
            <p:blipFill>
              <a:blip r:embed="rId8"/>
              <a:stretch>
                <a:fillRect/>
              </a:stretch>
            </p:blipFill>
            <p:spPr>
              <a:xfrm>
                <a:off x="15535747" y="3058080"/>
                <a:ext cx="1292400" cy="96227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Entrada de lápiz 11">
                <a:extLst>
                  <a:ext uri="{FF2B5EF4-FFF2-40B4-BE49-F238E27FC236}">
                    <a16:creationId xmlns:a16="http://schemas.microsoft.com/office/drawing/2014/main" id="{FDEAAA53-8C9D-8483-4B78-7390A0E83A7E}"/>
                  </a:ext>
                </a:extLst>
              </p14:cNvPr>
              <p14:cNvContentPartPr/>
              <p14:nvPr/>
            </p14:nvContentPartPr>
            <p14:xfrm>
              <a:off x="16642747" y="2542917"/>
              <a:ext cx="794520" cy="911520"/>
            </p14:xfrm>
          </p:contentPart>
        </mc:Choice>
        <mc:Fallback xmlns="">
          <p:pic>
            <p:nvPicPr>
              <p:cNvPr id="12" name="Entrada de lápiz 11">
                <a:extLst>
                  <a:ext uri="{FF2B5EF4-FFF2-40B4-BE49-F238E27FC236}">
                    <a16:creationId xmlns:a16="http://schemas.microsoft.com/office/drawing/2014/main" id="{FDEAAA53-8C9D-8483-4B78-7390A0E83A7E}"/>
                  </a:ext>
                </a:extLst>
              </p:cNvPr>
              <p:cNvPicPr/>
              <p:nvPr/>
            </p:nvPicPr>
            <p:blipFill>
              <a:blip r:embed="rId14"/>
              <a:stretch>
                <a:fillRect/>
              </a:stretch>
            </p:blipFill>
            <p:spPr>
              <a:xfrm>
                <a:off x="16633747" y="2533917"/>
                <a:ext cx="812160" cy="929160"/>
              </a:xfrm>
              <a:prstGeom prst="rect">
                <a:avLst/>
              </a:prstGeom>
            </p:spPr>
          </p:pic>
        </mc:Fallback>
      </mc:AlternateContent>
      <p:sp>
        <p:nvSpPr>
          <p:cNvPr id="17" name="CuadroTexto 16">
            <a:extLst>
              <a:ext uri="{FF2B5EF4-FFF2-40B4-BE49-F238E27FC236}">
                <a16:creationId xmlns:a16="http://schemas.microsoft.com/office/drawing/2014/main" id="{F1FB3FF8-23C6-8603-355E-6AD4E02201D5}"/>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3.4. Saldo vegetativo</a:t>
            </a:r>
          </a:p>
        </p:txBody>
      </p:sp>
      <p:sp>
        <p:nvSpPr>
          <p:cNvPr id="19" name="CuadroTexto 18">
            <a:extLst>
              <a:ext uri="{FF2B5EF4-FFF2-40B4-BE49-F238E27FC236}">
                <a16:creationId xmlns:a16="http://schemas.microsoft.com/office/drawing/2014/main" id="{227EA8DE-21F8-10A8-87DB-1167A1AD882D}"/>
              </a:ext>
            </a:extLst>
          </p:cNvPr>
          <p:cNvSpPr txBox="1"/>
          <p:nvPr/>
        </p:nvSpPr>
        <p:spPr>
          <a:xfrm>
            <a:off x="838200" y="-1399106"/>
            <a:ext cx="10515600" cy="769441"/>
          </a:xfrm>
          <a:prstGeom prst="rect">
            <a:avLst/>
          </a:prstGeom>
          <a:noFill/>
        </p:spPr>
        <p:txBody>
          <a:bodyPr wrap="square" rtlCol="0">
            <a:spAutoFit/>
          </a:bodyPr>
          <a:lstStyle/>
          <a:p>
            <a:r>
              <a:rPr lang="es-ES" sz="4400" i="1" dirty="0">
                <a:latin typeface="LM Roman 10" panose="00000500000000000000" pitchFamily="50" charset="0"/>
              </a:rPr>
              <a:t>3.3. Visualización de la población</a:t>
            </a:r>
          </a:p>
        </p:txBody>
      </p:sp>
      <p:grpSp>
        <p:nvGrpSpPr>
          <p:cNvPr id="20" name="Grupo 19">
            <a:extLst>
              <a:ext uri="{FF2B5EF4-FFF2-40B4-BE49-F238E27FC236}">
                <a16:creationId xmlns:a16="http://schemas.microsoft.com/office/drawing/2014/main" id="{6068C38E-71B6-7637-07E4-23B9766C08AA}"/>
              </a:ext>
            </a:extLst>
          </p:cNvPr>
          <p:cNvGrpSpPr/>
          <p:nvPr/>
        </p:nvGrpSpPr>
        <p:grpSpPr>
          <a:xfrm>
            <a:off x="4862960" y="-4558451"/>
            <a:ext cx="2503805" cy="3003550"/>
            <a:chOff x="4862960" y="2015284"/>
            <a:chExt cx="2503805" cy="3003550"/>
          </a:xfrm>
        </p:grpSpPr>
        <p:pic>
          <p:nvPicPr>
            <p:cNvPr id="21" name="Imagen 20" descr="Gráfico, Gráfico de barras&#10;&#10;El contenido generado por IA puede ser incorrecto.">
              <a:extLst>
                <a:ext uri="{FF2B5EF4-FFF2-40B4-BE49-F238E27FC236}">
                  <a16:creationId xmlns:a16="http://schemas.microsoft.com/office/drawing/2014/main" id="{0A55FAEF-ACA1-8076-A142-CE21D4337FDF}"/>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62960" y="2015284"/>
              <a:ext cx="2461895" cy="1464310"/>
            </a:xfrm>
            <a:prstGeom prst="rect">
              <a:avLst/>
            </a:prstGeom>
            <a:noFill/>
            <a:ln>
              <a:noFill/>
            </a:ln>
          </p:spPr>
        </p:pic>
        <p:pic>
          <p:nvPicPr>
            <p:cNvPr id="22" name="Imagen 21" descr="Gráfico, Gráfico de barras&#10;&#10;El contenido generado por IA puede ser incorrecto.">
              <a:extLst>
                <a:ext uri="{FF2B5EF4-FFF2-40B4-BE49-F238E27FC236}">
                  <a16:creationId xmlns:a16="http://schemas.microsoft.com/office/drawing/2014/main" id="{794170E2-CEA9-51B2-50C5-0DCA0257E91D}"/>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862960" y="3479594"/>
              <a:ext cx="2503805" cy="1539240"/>
            </a:xfrm>
            <a:prstGeom prst="rect">
              <a:avLst/>
            </a:prstGeom>
            <a:noFill/>
            <a:ln>
              <a:noFill/>
            </a:ln>
          </p:spPr>
        </p:pic>
      </p:grpSp>
      <p:pic>
        <p:nvPicPr>
          <p:cNvPr id="23" name="Imagen 22">
            <a:extLst>
              <a:ext uri="{FF2B5EF4-FFF2-40B4-BE49-F238E27FC236}">
                <a16:creationId xmlns:a16="http://schemas.microsoft.com/office/drawing/2014/main" id="{7D5BF95F-DAE6-A099-0DD3-2F5BFFCF40B8}"/>
              </a:ext>
            </a:extLst>
          </p:cNvPr>
          <p:cNvPicPr>
            <a:picLocks noChangeAspect="1"/>
          </p:cNvPicPr>
          <p:nvPr/>
        </p:nvPicPr>
        <p:blipFill>
          <a:blip r:embed="rId17">
            <a:extLst>
              <a:ext uri="{28A0092B-C50C-407E-A947-70E740481C1C}">
                <a14:useLocalDpi xmlns:a14="http://schemas.microsoft.com/office/drawing/2010/main" val="0"/>
              </a:ext>
            </a:extLst>
          </a:blip>
          <a:srcRect/>
          <a:stretch/>
        </p:blipFill>
        <p:spPr bwMode="auto">
          <a:xfrm>
            <a:off x="-3549103" y="1972035"/>
            <a:ext cx="2898303" cy="3126260"/>
          </a:xfrm>
          <a:prstGeom prst="rect">
            <a:avLst/>
          </a:prstGeom>
          <a:noFill/>
          <a:ln>
            <a:noFill/>
          </a:ln>
        </p:spPr>
      </p:pic>
      <p:pic>
        <p:nvPicPr>
          <p:cNvPr id="24" name="Imagen 23">
            <a:extLst>
              <a:ext uri="{FF2B5EF4-FFF2-40B4-BE49-F238E27FC236}">
                <a16:creationId xmlns:a16="http://schemas.microsoft.com/office/drawing/2014/main" id="{C87973FA-F170-1778-C35A-F1ADD4FACBD2}"/>
              </a:ext>
            </a:extLst>
          </p:cNvPr>
          <p:cNvPicPr>
            <a:picLocks noChangeAspect="1"/>
          </p:cNvPicPr>
          <p:nvPr/>
        </p:nvPicPr>
        <p:blipFill>
          <a:blip r:embed="rId18">
            <a:extLst>
              <a:ext uri="{28A0092B-C50C-407E-A947-70E740481C1C}">
                <a14:useLocalDpi xmlns:a14="http://schemas.microsoft.com/office/drawing/2010/main" val="0"/>
              </a:ext>
            </a:extLst>
          </a:blip>
          <a:srcRect/>
          <a:stretch/>
        </p:blipFill>
        <p:spPr bwMode="auto">
          <a:xfrm>
            <a:off x="13149330" y="1972035"/>
            <a:ext cx="2902485" cy="3126260"/>
          </a:xfrm>
          <a:prstGeom prst="rect">
            <a:avLst/>
          </a:prstGeom>
          <a:noFill/>
          <a:ln>
            <a:noFill/>
          </a:ln>
        </p:spPr>
      </p:pic>
      <p:sp>
        <p:nvSpPr>
          <p:cNvPr id="26" name="CuadroTexto 25">
            <a:extLst>
              <a:ext uri="{FF2B5EF4-FFF2-40B4-BE49-F238E27FC236}">
                <a16:creationId xmlns:a16="http://schemas.microsoft.com/office/drawing/2014/main" id="{DAB32575-7DE0-3A7E-112D-966E861A5917}"/>
              </a:ext>
            </a:extLst>
          </p:cNvPr>
          <p:cNvSpPr txBox="1"/>
          <p:nvPr/>
        </p:nvSpPr>
        <p:spPr>
          <a:xfrm>
            <a:off x="16846949"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La población ha ido envejeciendo a través del tiempo tanto por el aumento de la esperanza de vida como por el grave descenso de la natalidad. </a:t>
            </a:r>
            <a:endParaRPr lang="es-ES" dirty="0"/>
          </a:p>
        </p:txBody>
      </p:sp>
      <p:sp>
        <p:nvSpPr>
          <p:cNvPr id="28" name="CuadroTexto 27">
            <a:extLst>
              <a:ext uri="{FF2B5EF4-FFF2-40B4-BE49-F238E27FC236}">
                <a16:creationId xmlns:a16="http://schemas.microsoft.com/office/drawing/2014/main" id="{E4E53FBA-94E4-3462-3B83-A0EAE601E414}"/>
              </a:ext>
            </a:extLst>
          </p:cNvPr>
          <p:cNvSpPr txBox="1"/>
          <p:nvPr/>
        </p:nvSpPr>
        <p:spPr>
          <a:xfrm>
            <a:off x="-11554878" y="795585"/>
            <a:ext cx="10515600" cy="769441"/>
          </a:xfrm>
          <a:prstGeom prst="rect">
            <a:avLst/>
          </a:prstGeom>
          <a:noFill/>
        </p:spPr>
        <p:txBody>
          <a:bodyPr wrap="square" rtlCol="0">
            <a:spAutoFit/>
          </a:bodyPr>
          <a:lstStyle/>
          <a:p>
            <a:r>
              <a:rPr lang="es-ES" sz="4400" i="1" dirty="0">
                <a:latin typeface="LM Roman 10" panose="00000500000000000000" pitchFamily="50" charset="0"/>
              </a:rPr>
              <a:t>3.5. Media de edades</a:t>
            </a:r>
          </a:p>
        </p:txBody>
      </p:sp>
    </p:spTree>
    <p:extLst>
      <p:ext uri="{BB962C8B-B14F-4D97-AF65-F5344CB8AC3E}">
        <p14:creationId xmlns:p14="http://schemas.microsoft.com/office/powerpoint/2010/main" val="1422855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F543C-8A4B-0BAE-8E69-09FAED881236}"/>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CCC01584-8620-4DCE-FDB7-FEE46D6CF45A}"/>
              </a:ext>
            </a:extLst>
          </p:cNvPr>
          <p:cNvSpPr txBox="1"/>
          <p:nvPr/>
        </p:nvSpPr>
        <p:spPr>
          <a:xfrm>
            <a:off x="1220229" y="5552639"/>
            <a:ext cx="9751541" cy="646331"/>
          </a:xfrm>
          <a:prstGeom prst="rect">
            <a:avLst/>
          </a:prstGeom>
          <a:noFill/>
        </p:spPr>
        <p:txBody>
          <a:bodyPr wrap="square">
            <a:spAutoFit/>
          </a:bodyPr>
          <a:lstStyle/>
          <a:p>
            <a:pPr algn="just"/>
            <a:r>
              <a:rPr lang="es-ES" sz="1800" dirty="0">
                <a:effectLst/>
                <a:latin typeface="LM Roman 10" panose="00000500000000000000" pitchFamily="50" charset="0"/>
                <a:ea typeface="Aptos" panose="020B0004020202020204" pitchFamily="34" charset="0"/>
                <a:cs typeface="Times New Roman" panose="02020603050405020304" pitchFamily="18" charset="0"/>
              </a:rPr>
              <a:t>La población ha ido envejeciendo a través del tiempo tanto por el aumento de la esperanza de vida como por el grave descenso de la natalidad. </a:t>
            </a:r>
            <a:endParaRPr lang="es-ES" dirty="0"/>
          </a:p>
        </p:txBody>
      </p:sp>
      <p:pic>
        <p:nvPicPr>
          <p:cNvPr id="6" name="Imagen 5">
            <a:extLst>
              <a:ext uri="{FF2B5EF4-FFF2-40B4-BE49-F238E27FC236}">
                <a16:creationId xmlns:a16="http://schemas.microsoft.com/office/drawing/2014/main" id="{380F7183-8690-1DA0-9397-D867A5C9BF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964657" y="2101782"/>
            <a:ext cx="2898303" cy="3126260"/>
          </a:xfrm>
          <a:prstGeom prst="rect">
            <a:avLst/>
          </a:prstGeom>
          <a:noFill/>
          <a:ln>
            <a:noFill/>
          </a:ln>
        </p:spPr>
      </p:pic>
      <p:pic>
        <p:nvPicPr>
          <p:cNvPr id="7" name="Imagen 6">
            <a:extLst>
              <a:ext uri="{FF2B5EF4-FFF2-40B4-BE49-F238E27FC236}">
                <a16:creationId xmlns:a16="http://schemas.microsoft.com/office/drawing/2014/main" id="{D280E48A-3EA6-F756-CE76-2CD32111813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7324855" y="2015284"/>
            <a:ext cx="2902485" cy="3126260"/>
          </a:xfrm>
          <a:prstGeom prst="rect">
            <a:avLst/>
          </a:prstGeom>
          <a:noFill/>
          <a:ln>
            <a:noFill/>
          </a:ln>
        </p:spPr>
      </p:pic>
      <p:grpSp>
        <p:nvGrpSpPr>
          <p:cNvPr id="13" name="Grupo 12">
            <a:extLst>
              <a:ext uri="{FF2B5EF4-FFF2-40B4-BE49-F238E27FC236}">
                <a16:creationId xmlns:a16="http://schemas.microsoft.com/office/drawing/2014/main" id="{DA9D8953-389E-FBB3-6DED-910729955B92}"/>
              </a:ext>
            </a:extLst>
          </p:cNvPr>
          <p:cNvGrpSpPr/>
          <p:nvPr/>
        </p:nvGrpSpPr>
        <p:grpSpPr>
          <a:xfrm>
            <a:off x="4862960" y="2015284"/>
            <a:ext cx="2503805" cy="3003550"/>
            <a:chOff x="4862960" y="2015284"/>
            <a:chExt cx="2503805" cy="3003550"/>
          </a:xfrm>
        </p:grpSpPr>
        <p:pic>
          <p:nvPicPr>
            <p:cNvPr id="8" name="Imagen 7" descr="Gráfico, Gráfico de barras&#10;&#10;El contenido generado por IA puede ser incorrecto.">
              <a:extLst>
                <a:ext uri="{FF2B5EF4-FFF2-40B4-BE49-F238E27FC236}">
                  <a16:creationId xmlns:a16="http://schemas.microsoft.com/office/drawing/2014/main" id="{1B02C550-C707-38F5-D7E8-E1650A6DB44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62960" y="2015284"/>
              <a:ext cx="2461895" cy="1464310"/>
            </a:xfrm>
            <a:prstGeom prst="rect">
              <a:avLst/>
            </a:prstGeom>
            <a:noFill/>
            <a:ln>
              <a:noFill/>
            </a:ln>
          </p:spPr>
        </p:pic>
        <p:pic>
          <p:nvPicPr>
            <p:cNvPr id="9" name="Imagen 8" descr="Gráfico, Gráfico de barras&#10;&#10;El contenido generado por IA puede ser incorrecto.">
              <a:extLst>
                <a:ext uri="{FF2B5EF4-FFF2-40B4-BE49-F238E27FC236}">
                  <a16:creationId xmlns:a16="http://schemas.microsoft.com/office/drawing/2014/main" id="{5F8DE6EC-0572-78B2-AB50-6F801AD66E8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2960" y="3479594"/>
              <a:ext cx="2503805" cy="1539240"/>
            </a:xfrm>
            <a:prstGeom prst="rect">
              <a:avLst/>
            </a:prstGeom>
            <a:noFill/>
            <a:ln>
              <a:noFill/>
            </a:ln>
          </p:spPr>
        </p:pic>
      </p:grpSp>
      <p:sp>
        <p:nvSpPr>
          <p:cNvPr id="5" name="CuadroTexto 4">
            <a:extLst>
              <a:ext uri="{FF2B5EF4-FFF2-40B4-BE49-F238E27FC236}">
                <a16:creationId xmlns:a16="http://schemas.microsoft.com/office/drawing/2014/main" id="{0461D546-A931-C621-835B-6C167F646D4F}"/>
              </a:ext>
            </a:extLst>
          </p:cNvPr>
          <p:cNvSpPr txBox="1"/>
          <p:nvPr/>
        </p:nvSpPr>
        <p:spPr>
          <a:xfrm>
            <a:off x="6279467" y="13826924"/>
            <a:ext cx="5451929" cy="1858779"/>
          </a:xfrm>
          <a:prstGeom prst="rect">
            <a:avLst/>
          </a:prstGeom>
          <a:noFill/>
        </p:spPr>
        <p:txBody>
          <a:bodyPr wrap="square">
            <a:spAutoFit/>
          </a:bodyPr>
          <a:lstStyle/>
          <a:p>
            <a:pPr marL="228600" algn="just">
              <a:lnSpc>
                <a:spcPct val="107000"/>
              </a:lnSpc>
              <a:spcAft>
                <a:spcPts val="800"/>
              </a:spcAft>
            </a:pPr>
            <a:r>
              <a:rPr lang="es-ES" sz="1800" dirty="0">
                <a:effectLst/>
                <a:latin typeface="LM Roman 10" panose="00000500000000000000" pitchFamily="50" charset="0"/>
                <a:ea typeface="Aptos" panose="020B0004020202020204" pitchFamily="34" charset="0"/>
                <a:cs typeface="Times New Roman" panose="02020603050405020304" pitchFamily="18" charset="0"/>
              </a:rPr>
              <a:t>El saldo vegetativo (diferencia entre los nacimientos y las defunciones) observado indica claramente el decremento de la población en las zonas rurales anteriormente citadas, aunque con ciertas posibles anomalías; algunas provincias principales. </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Imagen 10">
            <a:extLst>
              <a:ext uri="{FF2B5EF4-FFF2-40B4-BE49-F238E27FC236}">
                <a16:creationId xmlns:a16="http://schemas.microsoft.com/office/drawing/2014/main" id="{9F0BA396-A58A-D1FB-EBC2-2B0B5FCD1D0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auto">
          <a:xfrm>
            <a:off x="1127052" y="12686347"/>
            <a:ext cx="4302500" cy="4436296"/>
          </a:xfrm>
          <a:prstGeom prst="rect">
            <a:avLst/>
          </a:prstGeom>
          <a:noFill/>
          <a:ln>
            <a:noFill/>
          </a:ln>
        </p:spPr>
      </p:pic>
      <p:sp>
        <p:nvSpPr>
          <p:cNvPr id="12" name="CuadroTexto 11">
            <a:extLst>
              <a:ext uri="{FF2B5EF4-FFF2-40B4-BE49-F238E27FC236}">
                <a16:creationId xmlns:a16="http://schemas.microsoft.com/office/drawing/2014/main" id="{6492A7B2-4C73-D28F-B3C1-8F6E04F34BB7}"/>
              </a:ext>
            </a:extLst>
          </p:cNvPr>
          <p:cNvSpPr txBox="1"/>
          <p:nvPr/>
        </p:nvSpPr>
        <p:spPr>
          <a:xfrm>
            <a:off x="-10515600" y="643185"/>
            <a:ext cx="10515600" cy="769441"/>
          </a:xfrm>
          <a:prstGeom prst="rect">
            <a:avLst/>
          </a:prstGeom>
          <a:noFill/>
        </p:spPr>
        <p:txBody>
          <a:bodyPr wrap="square" rtlCol="0">
            <a:spAutoFit/>
          </a:bodyPr>
          <a:lstStyle/>
          <a:p>
            <a:r>
              <a:rPr lang="es-ES" sz="4400" i="1" dirty="0">
                <a:latin typeface="LM Roman 10" panose="00000500000000000000" pitchFamily="50" charset="0"/>
              </a:rPr>
              <a:t>3.4. Saldo vegetativo</a:t>
            </a:r>
          </a:p>
        </p:txBody>
      </p:sp>
      <p:sp>
        <p:nvSpPr>
          <p:cNvPr id="17" name="CuadroTexto 16">
            <a:extLst>
              <a:ext uri="{FF2B5EF4-FFF2-40B4-BE49-F238E27FC236}">
                <a16:creationId xmlns:a16="http://schemas.microsoft.com/office/drawing/2014/main" id="{1D474C94-A7B6-D160-3664-5A1DA2BF0180}"/>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3.5. Media de edades</a:t>
            </a:r>
          </a:p>
        </p:txBody>
      </p:sp>
    </p:spTree>
    <p:extLst>
      <p:ext uri="{BB962C8B-B14F-4D97-AF65-F5344CB8AC3E}">
        <p14:creationId xmlns:p14="http://schemas.microsoft.com/office/powerpoint/2010/main" val="2428229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98189-EDA1-FD40-030C-8CA645CEA7F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36085C0-194E-7E20-20BD-E435A6A979AD}"/>
              </a:ext>
            </a:extLst>
          </p:cNvPr>
          <p:cNvSpPr>
            <a:spLocks noGrp="1"/>
          </p:cNvSpPr>
          <p:nvPr>
            <p:ph type="title"/>
          </p:nvPr>
        </p:nvSpPr>
        <p:spPr/>
        <p:txBody>
          <a:bodyPr/>
          <a:lstStyle/>
          <a:p>
            <a:r>
              <a:rPr lang="es-ES" i="1" dirty="0">
                <a:latin typeface="LM Roman 10" panose="00000500000000000000" pitchFamily="50" charset="0"/>
              </a:rPr>
              <a:t>3.3. Población mayor de 65 años</a:t>
            </a:r>
          </a:p>
        </p:txBody>
      </p:sp>
      <p:sp>
        <p:nvSpPr>
          <p:cNvPr id="12" name="CuadroTexto 11">
            <a:extLst>
              <a:ext uri="{FF2B5EF4-FFF2-40B4-BE49-F238E27FC236}">
                <a16:creationId xmlns:a16="http://schemas.microsoft.com/office/drawing/2014/main" id="{C10227C5-ABD8-6E72-628C-04702BDC48EB}"/>
              </a:ext>
            </a:extLst>
          </p:cNvPr>
          <p:cNvSpPr txBox="1"/>
          <p:nvPr/>
        </p:nvSpPr>
        <p:spPr>
          <a:xfrm>
            <a:off x="1220229" y="5552639"/>
            <a:ext cx="9751541" cy="969689"/>
          </a:xfrm>
          <a:prstGeom prst="rect">
            <a:avLst/>
          </a:prstGeom>
          <a:noFill/>
        </p:spPr>
        <p:txBody>
          <a:bodyPr wrap="square">
            <a:spAutoFit/>
          </a:bodyPr>
          <a:lstStyle/>
          <a:p>
            <a:pPr marL="228600" indent="220980" algn="just">
              <a:lnSpc>
                <a:spcPct val="107000"/>
              </a:lnSpc>
              <a:spcAft>
                <a:spcPts val="800"/>
              </a:spcAft>
            </a:pPr>
            <a:r>
              <a:rPr lang="es-ES" sz="1800" kern="100" dirty="0">
                <a:effectLst/>
                <a:latin typeface="LM Roman 10" panose="00000500000000000000" pitchFamily="50" charset="0"/>
                <a:ea typeface="Aptos" panose="020B0004020202020204" pitchFamily="34" charset="0"/>
                <a:cs typeface="Times New Roman" panose="02020603050405020304" pitchFamily="18" charset="0"/>
              </a:rPr>
              <a:t>La población española ha experimentado un crecimiento en la población mayor de 65 desde el 1971 hasta el 2022. Además, se puede observar que dicha población se ha ido concentrando en las provincias principales; más concretamente en Madrid.</a:t>
            </a:r>
            <a:endParaRPr lang="es-E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37E31B92-C25D-C1D6-57BB-B9A51A3F08E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15602" y="2015226"/>
            <a:ext cx="5380398" cy="3039877"/>
          </a:xfrm>
          <a:prstGeom prst="rect">
            <a:avLst/>
          </a:prstGeom>
          <a:noFill/>
          <a:ln>
            <a:noFill/>
          </a:ln>
        </p:spPr>
      </p:pic>
      <p:pic>
        <p:nvPicPr>
          <p:cNvPr id="4" name="Imagen 3">
            <a:extLst>
              <a:ext uri="{FF2B5EF4-FFF2-40B4-BE49-F238E27FC236}">
                <a16:creationId xmlns:a16="http://schemas.microsoft.com/office/drawing/2014/main" id="{E38D9134-E79C-7872-7E53-D73FE10469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6110249" y="1972035"/>
            <a:ext cx="5351084" cy="3126260"/>
          </a:xfrm>
          <a:prstGeom prst="rect">
            <a:avLst/>
          </a:prstGeom>
          <a:noFill/>
          <a:ln>
            <a:noFill/>
          </a:ln>
        </p:spPr>
      </p:pic>
    </p:spTree>
    <p:extLst>
      <p:ext uri="{BB962C8B-B14F-4D97-AF65-F5344CB8AC3E}">
        <p14:creationId xmlns:p14="http://schemas.microsoft.com/office/powerpoint/2010/main" val="314361424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a:extLst>
            <a:ext uri="{FF2B5EF4-FFF2-40B4-BE49-F238E27FC236}">
              <a16:creationId xmlns:a16="http://schemas.microsoft.com/office/drawing/2014/main" id="{3DD91EEF-D000-51BA-F220-EBD6F463825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618DF57-C15A-157C-B679-F539D2F88F4E}"/>
              </a:ext>
            </a:extLst>
          </p:cNvPr>
          <p:cNvSpPr>
            <a:spLocks noGrp="1"/>
          </p:cNvSpPr>
          <p:nvPr>
            <p:ph type="ctrTitle"/>
          </p:nvPr>
        </p:nvSpPr>
        <p:spPr>
          <a:xfrm>
            <a:off x="635000" y="3033643"/>
            <a:ext cx="10922000" cy="790713"/>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CONCLUSIONES</a:t>
            </a:r>
          </a:p>
        </p:txBody>
      </p:sp>
      <p:sp>
        <p:nvSpPr>
          <p:cNvPr id="5" name="CuadroTexto 4">
            <a:extLst>
              <a:ext uri="{FF2B5EF4-FFF2-40B4-BE49-F238E27FC236}">
                <a16:creationId xmlns:a16="http://schemas.microsoft.com/office/drawing/2014/main" id="{D4BB6DCF-C2BE-C424-F79D-E8B9E231122A}"/>
              </a:ext>
            </a:extLst>
          </p:cNvPr>
          <p:cNvSpPr txBox="1"/>
          <p:nvPr/>
        </p:nvSpPr>
        <p:spPr>
          <a:xfrm>
            <a:off x="1005188" y="7317888"/>
            <a:ext cx="10181623" cy="1323439"/>
          </a:xfrm>
          <a:prstGeom prst="rect">
            <a:avLst/>
          </a:prstGeom>
          <a:noFill/>
        </p:spPr>
        <p:txBody>
          <a:bodyPr wrap="square">
            <a:spAutoFit/>
          </a:bodyPr>
          <a:lstStyle/>
          <a:p>
            <a:pPr marL="285750" indent="-285750" algn="just">
              <a:buFont typeface="Arial" panose="020B0604020202020204" pitchFamily="34" charset="0"/>
              <a:buChar char="•"/>
            </a:pP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En este trabajo se ha realizado, a través del tratamiento de diversos </a:t>
            </a:r>
            <a:r>
              <a:rPr lang="es-ES" sz="2000" i="1" dirty="0" err="1">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datasets</a:t>
            </a: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 y la creación de ciertas gráficas, un análisis de cómo importantes variables como la tasa de nacimiento, inmigración interna o defunción afectan a la evolución y distribución poblacional de una población.</a:t>
            </a:r>
            <a:endParaRPr lang="es-ES" sz="2000" dirty="0">
              <a:solidFill>
                <a:schemeClr val="bg1"/>
              </a:solidFill>
            </a:endParaRPr>
          </a:p>
        </p:txBody>
      </p:sp>
      <p:sp>
        <p:nvSpPr>
          <p:cNvPr id="6" name="CuadroTexto 5">
            <a:extLst>
              <a:ext uri="{FF2B5EF4-FFF2-40B4-BE49-F238E27FC236}">
                <a16:creationId xmlns:a16="http://schemas.microsoft.com/office/drawing/2014/main" id="{429F3495-B409-8968-B2EB-5EA8D625E651}"/>
              </a:ext>
            </a:extLst>
          </p:cNvPr>
          <p:cNvSpPr txBox="1"/>
          <p:nvPr/>
        </p:nvSpPr>
        <p:spPr>
          <a:xfrm>
            <a:off x="1005187" y="8749954"/>
            <a:ext cx="10181623" cy="1631216"/>
          </a:xfrm>
          <a:prstGeom prst="rect">
            <a:avLst/>
          </a:prstGeom>
          <a:noFill/>
        </p:spPr>
        <p:txBody>
          <a:bodyPr wrap="square">
            <a:spAutoFit/>
          </a:bodyPr>
          <a:lstStyle/>
          <a:p>
            <a:pPr marL="285750" indent="-285750" algn="just">
              <a:buFont typeface="Arial" panose="020B0604020202020204" pitchFamily="34" charset="0"/>
              <a:buChar char="•"/>
            </a:pP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Se ha observado como en el caso de España, se ha presentado el fenómeno conocido como la “España vacía”, donde a lo largo del tiempo la población ha migrado desde provincias más rurales hacia otras con ciudades más grandes que presenten más oportunidades y un mejor nivel de vida. </a:t>
            </a:r>
            <a:endParaRPr lang="es-ES" sz="2000" dirty="0">
              <a:solidFill>
                <a:schemeClr val="bg1"/>
              </a:solidFill>
            </a:endParaRPr>
          </a:p>
          <a:p>
            <a:pPr marL="285750" indent="-285750" algn="just">
              <a:buFont typeface="Arial" panose="020B0604020202020204" pitchFamily="34" charset="0"/>
              <a:buChar char="•"/>
            </a:pPr>
            <a:endParaRPr lang="es-ES" sz="2000" dirty="0">
              <a:solidFill>
                <a:schemeClr val="bg1"/>
              </a:solidFill>
            </a:endParaRPr>
          </a:p>
        </p:txBody>
      </p:sp>
      <p:sp>
        <p:nvSpPr>
          <p:cNvPr id="7" name="CuadroTexto 6">
            <a:extLst>
              <a:ext uri="{FF2B5EF4-FFF2-40B4-BE49-F238E27FC236}">
                <a16:creationId xmlns:a16="http://schemas.microsoft.com/office/drawing/2014/main" id="{79E26088-AE38-D342-203D-C436EC77ED22}"/>
              </a:ext>
            </a:extLst>
          </p:cNvPr>
          <p:cNvSpPr txBox="1"/>
          <p:nvPr/>
        </p:nvSpPr>
        <p:spPr>
          <a:xfrm>
            <a:off x="1005187" y="10243306"/>
            <a:ext cx="10181623" cy="1830245"/>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s-ES" sz="2000" kern="100" dirty="0" err="1">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Loss</a:t>
            </a:r>
            <a:r>
              <a:rPr lang="es-ES" sz="2000" kern="1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 resultados del análisis confirman todas las conclusiones obtenidas a lo largo de la primera tarea donde se presenta un España envejecida y que, pese a su bajo índice de natalidad, presenta un leve crecimiento poblacional gracias a la inmigración extranjera.</a:t>
            </a:r>
            <a:endParaRPr lang="es-ES"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s-ES" sz="2000" dirty="0">
              <a:solidFill>
                <a:schemeClr val="bg1"/>
              </a:solidFill>
            </a:endParaRPr>
          </a:p>
        </p:txBody>
      </p:sp>
    </p:spTree>
    <p:extLst>
      <p:ext uri="{BB962C8B-B14F-4D97-AF65-F5344CB8AC3E}">
        <p14:creationId xmlns:p14="http://schemas.microsoft.com/office/powerpoint/2010/main" val="218200315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1F4B5-8900-E8F1-0BB8-300431520BB8}"/>
              </a:ext>
            </a:extLst>
          </p:cNvPr>
          <p:cNvSpPr>
            <a:spLocks noGrp="1"/>
          </p:cNvSpPr>
          <p:nvPr>
            <p:ph type="title"/>
          </p:nvPr>
        </p:nvSpPr>
        <p:spPr>
          <a:xfrm>
            <a:off x="2667547" y="-1325563"/>
            <a:ext cx="6856905" cy="1325563"/>
          </a:xfrm>
        </p:spPr>
        <p:txBody>
          <a:bodyPr/>
          <a:lstStyle/>
          <a:p>
            <a:pPr algn="ctr"/>
            <a:r>
              <a:rPr lang="es-ES" sz="5400" dirty="0">
                <a:solidFill>
                  <a:schemeClr val="accent1">
                    <a:lumMod val="75000"/>
                  </a:schemeClr>
                </a:solidFill>
                <a:latin typeface="Montserrat ExtraBold" panose="00000900000000000000" pitchFamily="2" charset="0"/>
              </a:rPr>
              <a:t>ÍNDICE</a:t>
            </a:r>
            <a:endParaRPr lang="es-ES" dirty="0">
              <a:solidFill>
                <a:schemeClr val="accent1">
                  <a:lumMod val="75000"/>
                </a:schemeClr>
              </a:solidFill>
              <a:latin typeface="Montserrat ExtraBold" panose="00000900000000000000" pitchFamily="2" charset="0"/>
            </a:endParaRPr>
          </a:p>
        </p:txBody>
      </p:sp>
      <p:sp>
        <p:nvSpPr>
          <p:cNvPr id="5" name="Marcador de contenido 2">
            <a:extLst>
              <a:ext uri="{FF2B5EF4-FFF2-40B4-BE49-F238E27FC236}">
                <a16:creationId xmlns:a16="http://schemas.microsoft.com/office/drawing/2014/main" id="{41305389-5616-C37F-E4AB-9E92A7B8F711}"/>
              </a:ext>
            </a:extLst>
          </p:cNvPr>
          <p:cNvSpPr>
            <a:spLocks noGrp="1"/>
          </p:cNvSpPr>
          <p:nvPr>
            <p:ph idx="1"/>
          </p:nvPr>
        </p:nvSpPr>
        <p:spPr>
          <a:xfrm>
            <a:off x="4475016" y="7256282"/>
            <a:ext cx="4497533" cy="3718809"/>
          </a:xfrm>
        </p:spPr>
        <p:txBody>
          <a:bodyPr>
            <a:normAutofit fontScale="92500" lnSpcReduction="20000"/>
          </a:bodyPr>
          <a:lstStyle/>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Introducción</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Preparación de los datos</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Visualización de datos</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Natalidad</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Defunción</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Población</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Saldo vegetativo</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Media edad poblacional</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Población mayor de 65</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Conclusiones</a:t>
            </a:r>
          </a:p>
        </p:txBody>
      </p:sp>
    </p:spTree>
    <p:extLst>
      <p:ext uri="{BB962C8B-B14F-4D97-AF65-F5344CB8AC3E}">
        <p14:creationId xmlns:p14="http://schemas.microsoft.com/office/powerpoint/2010/main" val="3062240460"/>
      </p:ext>
    </p:extLst>
  </p:cSld>
  <p:clrMapOvr>
    <a:masterClrMapping/>
  </p:clrMapOvr>
  <p:transition spd="slow" advClick="0" advTm="0">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a:extLst>
            <a:ext uri="{FF2B5EF4-FFF2-40B4-BE49-F238E27FC236}">
              <a16:creationId xmlns:a16="http://schemas.microsoft.com/office/drawing/2014/main" id="{7BDC985D-6536-F95F-EEFC-4C6D21424E0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39611FD-EFE5-4A00-B5C9-690CE15AE880}"/>
              </a:ext>
            </a:extLst>
          </p:cNvPr>
          <p:cNvSpPr>
            <a:spLocks noGrp="1"/>
          </p:cNvSpPr>
          <p:nvPr>
            <p:ph type="ctrTitle"/>
          </p:nvPr>
        </p:nvSpPr>
        <p:spPr>
          <a:xfrm>
            <a:off x="635000" y="602103"/>
            <a:ext cx="10922000" cy="790713"/>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CONCLUSIONES</a:t>
            </a:r>
          </a:p>
        </p:txBody>
      </p:sp>
      <p:sp>
        <p:nvSpPr>
          <p:cNvPr id="4" name="CuadroTexto 3">
            <a:extLst>
              <a:ext uri="{FF2B5EF4-FFF2-40B4-BE49-F238E27FC236}">
                <a16:creationId xmlns:a16="http://schemas.microsoft.com/office/drawing/2014/main" id="{35D4D19D-9079-AE27-F9E0-826C20E2AE38}"/>
              </a:ext>
            </a:extLst>
          </p:cNvPr>
          <p:cNvSpPr txBox="1"/>
          <p:nvPr/>
        </p:nvSpPr>
        <p:spPr>
          <a:xfrm>
            <a:off x="1005188" y="1887147"/>
            <a:ext cx="10181623" cy="1323439"/>
          </a:xfrm>
          <a:prstGeom prst="rect">
            <a:avLst/>
          </a:prstGeom>
          <a:noFill/>
        </p:spPr>
        <p:txBody>
          <a:bodyPr wrap="square">
            <a:spAutoFit/>
          </a:bodyPr>
          <a:lstStyle/>
          <a:p>
            <a:pPr marL="285750" indent="-285750" algn="just">
              <a:buFont typeface="Arial" panose="020B0604020202020204" pitchFamily="34" charset="0"/>
              <a:buChar char="•"/>
            </a:pP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En este trabajo se ha realizado, a través del tratamiento de diversos </a:t>
            </a:r>
            <a:r>
              <a:rPr lang="es-ES" sz="2000" i="1" dirty="0" err="1">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datasets</a:t>
            </a: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 y la creación de ciertas gráficas, un análisis de cómo importantes variables como la tasa de nacimiento, inmigración interna o defunción afectan a la evolución y distribución poblacional de una población.</a:t>
            </a:r>
            <a:endParaRPr lang="es-ES" sz="2000" dirty="0">
              <a:solidFill>
                <a:schemeClr val="bg1"/>
              </a:solidFill>
            </a:endParaRPr>
          </a:p>
        </p:txBody>
      </p:sp>
      <p:sp>
        <p:nvSpPr>
          <p:cNvPr id="6" name="CuadroTexto 5">
            <a:extLst>
              <a:ext uri="{FF2B5EF4-FFF2-40B4-BE49-F238E27FC236}">
                <a16:creationId xmlns:a16="http://schemas.microsoft.com/office/drawing/2014/main" id="{8FC2073F-72BF-B57A-407D-661F995066D4}"/>
              </a:ext>
            </a:extLst>
          </p:cNvPr>
          <p:cNvSpPr txBox="1"/>
          <p:nvPr/>
        </p:nvSpPr>
        <p:spPr>
          <a:xfrm>
            <a:off x="1005187" y="7350524"/>
            <a:ext cx="10181623" cy="1631216"/>
          </a:xfrm>
          <a:prstGeom prst="rect">
            <a:avLst/>
          </a:prstGeom>
          <a:noFill/>
        </p:spPr>
        <p:txBody>
          <a:bodyPr wrap="square">
            <a:spAutoFit/>
          </a:bodyPr>
          <a:lstStyle/>
          <a:p>
            <a:pPr marL="285750" indent="-285750" algn="just">
              <a:buFont typeface="Arial" panose="020B0604020202020204" pitchFamily="34" charset="0"/>
              <a:buChar char="•"/>
            </a:pP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Se ha observado como en el caso de España, se ha presentado el fenómeno conocido como la “España vacía”, donde a lo largo del tiempo la población ha migrado desde provincias más rurales hacia otras con ciudades más grandes que presenten más oportunidades y un mejor nivel de vida. </a:t>
            </a:r>
            <a:endParaRPr lang="es-ES" sz="2000" dirty="0">
              <a:solidFill>
                <a:schemeClr val="bg1"/>
              </a:solidFill>
            </a:endParaRPr>
          </a:p>
          <a:p>
            <a:pPr marL="285750" indent="-285750" algn="just">
              <a:buFont typeface="Arial" panose="020B0604020202020204" pitchFamily="34" charset="0"/>
              <a:buChar char="•"/>
            </a:pPr>
            <a:endParaRPr lang="es-ES" sz="2000" dirty="0">
              <a:solidFill>
                <a:schemeClr val="bg1"/>
              </a:solidFill>
            </a:endParaRPr>
          </a:p>
        </p:txBody>
      </p:sp>
      <p:sp>
        <p:nvSpPr>
          <p:cNvPr id="9" name="CuadroTexto 8">
            <a:extLst>
              <a:ext uri="{FF2B5EF4-FFF2-40B4-BE49-F238E27FC236}">
                <a16:creationId xmlns:a16="http://schemas.microsoft.com/office/drawing/2014/main" id="{9E38A451-1345-EF54-4855-AA7472C71E9C}"/>
              </a:ext>
            </a:extLst>
          </p:cNvPr>
          <p:cNvSpPr txBox="1"/>
          <p:nvPr/>
        </p:nvSpPr>
        <p:spPr>
          <a:xfrm>
            <a:off x="1005187" y="8843876"/>
            <a:ext cx="10181623" cy="1830245"/>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s-ES" sz="2000" kern="100" dirty="0" err="1">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Loss</a:t>
            </a:r>
            <a:r>
              <a:rPr lang="es-ES" sz="2000" kern="1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 resultados del análisis confirman todas las conclusiones obtenidas a lo largo de la primera tarea donde se presenta un España envejecida y que, pese a su bajo índice de natalidad, presenta un leve crecimiento poblacional gracias a la inmigración extranjera.</a:t>
            </a:r>
            <a:endParaRPr lang="es-ES"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s-ES" sz="2000" dirty="0">
              <a:solidFill>
                <a:schemeClr val="bg1"/>
              </a:solidFill>
            </a:endParaRPr>
          </a:p>
        </p:txBody>
      </p:sp>
    </p:spTree>
    <p:extLst>
      <p:ext uri="{BB962C8B-B14F-4D97-AF65-F5344CB8AC3E}">
        <p14:creationId xmlns:p14="http://schemas.microsoft.com/office/powerpoint/2010/main" val="203881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a:extLst>
            <a:ext uri="{FF2B5EF4-FFF2-40B4-BE49-F238E27FC236}">
              <a16:creationId xmlns:a16="http://schemas.microsoft.com/office/drawing/2014/main" id="{AE25504A-E4C3-8D49-86E3-9A3BD674506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95DC591-8A71-E721-B406-F5C93A5AAEFA}"/>
              </a:ext>
            </a:extLst>
          </p:cNvPr>
          <p:cNvSpPr>
            <a:spLocks noGrp="1"/>
          </p:cNvSpPr>
          <p:nvPr>
            <p:ph type="ctrTitle"/>
          </p:nvPr>
        </p:nvSpPr>
        <p:spPr>
          <a:xfrm>
            <a:off x="635000" y="602103"/>
            <a:ext cx="10922000" cy="790713"/>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CONCLUSIONES</a:t>
            </a:r>
          </a:p>
        </p:txBody>
      </p:sp>
      <p:sp>
        <p:nvSpPr>
          <p:cNvPr id="4" name="CuadroTexto 3">
            <a:extLst>
              <a:ext uri="{FF2B5EF4-FFF2-40B4-BE49-F238E27FC236}">
                <a16:creationId xmlns:a16="http://schemas.microsoft.com/office/drawing/2014/main" id="{29E9537F-EEE5-9B91-0035-6FCEDB50FAC2}"/>
              </a:ext>
            </a:extLst>
          </p:cNvPr>
          <p:cNvSpPr txBox="1"/>
          <p:nvPr/>
        </p:nvSpPr>
        <p:spPr>
          <a:xfrm>
            <a:off x="1005188" y="1887147"/>
            <a:ext cx="10181623" cy="1323439"/>
          </a:xfrm>
          <a:prstGeom prst="rect">
            <a:avLst/>
          </a:prstGeom>
          <a:noFill/>
        </p:spPr>
        <p:txBody>
          <a:bodyPr wrap="square">
            <a:spAutoFit/>
          </a:bodyPr>
          <a:lstStyle/>
          <a:p>
            <a:pPr marL="285750" indent="-285750" algn="just">
              <a:buFont typeface="Arial" panose="020B0604020202020204" pitchFamily="34" charset="0"/>
              <a:buChar char="•"/>
            </a:pP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En este trabajo se ha realizado, a través del tratamiento de diversos </a:t>
            </a:r>
            <a:r>
              <a:rPr lang="es-ES" sz="2000" i="1" dirty="0" err="1">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datasets</a:t>
            </a: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 y la creación de ciertas gráficas, un análisis de cómo importantes variables como la tasa de nacimiento, inmigración interna o defunción afectan a la evolución y distribución poblacional de una población.</a:t>
            </a:r>
            <a:endParaRPr lang="es-ES" sz="2000" dirty="0">
              <a:solidFill>
                <a:schemeClr val="bg1"/>
              </a:solidFill>
            </a:endParaRPr>
          </a:p>
        </p:txBody>
      </p:sp>
      <p:sp>
        <p:nvSpPr>
          <p:cNvPr id="6" name="CuadroTexto 5">
            <a:extLst>
              <a:ext uri="{FF2B5EF4-FFF2-40B4-BE49-F238E27FC236}">
                <a16:creationId xmlns:a16="http://schemas.microsoft.com/office/drawing/2014/main" id="{BE950B3E-3352-2E2A-78CA-148C9BB690E6}"/>
              </a:ext>
            </a:extLst>
          </p:cNvPr>
          <p:cNvSpPr txBox="1"/>
          <p:nvPr/>
        </p:nvSpPr>
        <p:spPr>
          <a:xfrm>
            <a:off x="1005187" y="3319213"/>
            <a:ext cx="10181623" cy="1631216"/>
          </a:xfrm>
          <a:prstGeom prst="rect">
            <a:avLst/>
          </a:prstGeom>
          <a:noFill/>
        </p:spPr>
        <p:txBody>
          <a:bodyPr wrap="square">
            <a:spAutoFit/>
          </a:bodyPr>
          <a:lstStyle/>
          <a:p>
            <a:pPr marL="285750" indent="-285750" algn="just">
              <a:buFont typeface="Arial" panose="020B0604020202020204" pitchFamily="34" charset="0"/>
              <a:buChar char="•"/>
            </a:pP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Se ha observado como en el caso de España, se ha presentado el fenómeno conocido como la “España vacía”, donde a lo largo del tiempo la población ha migrado desde provincias más rurales hacia otras con ciudades más grandes que presenten más oportunidades y un mejor nivel de vida. </a:t>
            </a:r>
            <a:endParaRPr lang="es-ES" sz="2000" dirty="0">
              <a:solidFill>
                <a:schemeClr val="bg1"/>
              </a:solidFill>
            </a:endParaRPr>
          </a:p>
          <a:p>
            <a:pPr marL="285750" indent="-285750" algn="just">
              <a:buFont typeface="Arial" panose="020B0604020202020204" pitchFamily="34" charset="0"/>
              <a:buChar char="•"/>
            </a:pPr>
            <a:endParaRPr lang="es-ES" sz="2000" dirty="0">
              <a:solidFill>
                <a:schemeClr val="bg1"/>
              </a:solidFill>
            </a:endParaRPr>
          </a:p>
        </p:txBody>
      </p:sp>
      <p:sp>
        <p:nvSpPr>
          <p:cNvPr id="9" name="CuadroTexto 8">
            <a:extLst>
              <a:ext uri="{FF2B5EF4-FFF2-40B4-BE49-F238E27FC236}">
                <a16:creationId xmlns:a16="http://schemas.microsoft.com/office/drawing/2014/main" id="{994D8FD8-40A0-D654-13AF-F369943024ED}"/>
              </a:ext>
            </a:extLst>
          </p:cNvPr>
          <p:cNvSpPr txBox="1"/>
          <p:nvPr/>
        </p:nvSpPr>
        <p:spPr>
          <a:xfrm>
            <a:off x="1005187" y="7190005"/>
            <a:ext cx="10181623" cy="1830245"/>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s-ES" sz="2000" kern="100" dirty="0" err="1">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Loss</a:t>
            </a:r>
            <a:r>
              <a:rPr lang="es-ES" sz="2000" kern="1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 resultados del análisis confirman todas las conclusiones obtenidas a lo largo de la primera tarea donde se presenta un España envejecida y que, pese a su bajo índice de natalidad, presenta un leve crecimiento poblacional gracias a la inmigración extranjera.</a:t>
            </a:r>
            <a:endParaRPr lang="es-ES"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s-ES" sz="2000" dirty="0">
              <a:solidFill>
                <a:schemeClr val="bg1"/>
              </a:solidFill>
            </a:endParaRPr>
          </a:p>
        </p:txBody>
      </p:sp>
    </p:spTree>
    <p:extLst>
      <p:ext uri="{BB962C8B-B14F-4D97-AF65-F5344CB8AC3E}">
        <p14:creationId xmlns:p14="http://schemas.microsoft.com/office/powerpoint/2010/main" val="203687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a:extLst>
            <a:ext uri="{FF2B5EF4-FFF2-40B4-BE49-F238E27FC236}">
              <a16:creationId xmlns:a16="http://schemas.microsoft.com/office/drawing/2014/main" id="{60A1D11A-529D-747E-D1C9-D4C7D239B64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F5705B-7D94-B919-E4F8-950A086D25E3}"/>
              </a:ext>
            </a:extLst>
          </p:cNvPr>
          <p:cNvSpPr>
            <a:spLocks noGrp="1"/>
          </p:cNvSpPr>
          <p:nvPr>
            <p:ph type="ctrTitle"/>
          </p:nvPr>
        </p:nvSpPr>
        <p:spPr>
          <a:xfrm>
            <a:off x="635000" y="602103"/>
            <a:ext cx="10922000" cy="790713"/>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CONCLUSIONES</a:t>
            </a:r>
          </a:p>
        </p:txBody>
      </p:sp>
      <p:sp>
        <p:nvSpPr>
          <p:cNvPr id="4" name="CuadroTexto 3">
            <a:extLst>
              <a:ext uri="{FF2B5EF4-FFF2-40B4-BE49-F238E27FC236}">
                <a16:creationId xmlns:a16="http://schemas.microsoft.com/office/drawing/2014/main" id="{6077409E-4E85-107D-7822-B291ED3C0325}"/>
              </a:ext>
            </a:extLst>
          </p:cNvPr>
          <p:cNvSpPr txBox="1"/>
          <p:nvPr/>
        </p:nvSpPr>
        <p:spPr>
          <a:xfrm>
            <a:off x="1005188" y="1887147"/>
            <a:ext cx="10181623" cy="1323439"/>
          </a:xfrm>
          <a:prstGeom prst="rect">
            <a:avLst/>
          </a:prstGeom>
          <a:noFill/>
        </p:spPr>
        <p:txBody>
          <a:bodyPr wrap="square">
            <a:spAutoFit/>
          </a:bodyPr>
          <a:lstStyle/>
          <a:p>
            <a:pPr marL="285750" indent="-285750" algn="just">
              <a:buFont typeface="Arial" panose="020B0604020202020204" pitchFamily="34" charset="0"/>
              <a:buChar char="•"/>
            </a:pP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En este trabajo se ha realizado, a través del tratamiento de diversos </a:t>
            </a:r>
            <a:r>
              <a:rPr lang="es-ES" sz="2000" i="1" dirty="0" err="1">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datasets</a:t>
            </a: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 y la creación de ciertas gráficas, un análisis de cómo importantes variables como la tasa de nacimiento, inmigración interna o defunción afectan a la evolución y distribución poblacional de una población.</a:t>
            </a:r>
            <a:endParaRPr lang="es-ES" sz="2000" dirty="0">
              <a:solidFill>
                <a:schemeClr val="bg1"/>
              </a:solidFill>
            </a:endParaRPr>
          </a:p>
        </p:txBody>
      </p:sp>
      <p:sp>
        <p:nvSpPr>
          <p:cNvPr id="6" name="CuadroTexto 5">
            <a:extLst>
              <a:ext uri="{FF2B5EF4-FFF2-40B4-BE49-F238E27FC236}">
                <a16:creationId xmlns:a16="http://schemas.microsoft.com/office/drawing/2014/main" id="{4E866D70-64C3-A65A-B272-E9BBD2EDD065}"/>
              </a:ext>
            </a:extLst>
          </p:cNvPr>
          <p:cNvSpPr txBox="1"/>
          <p:nvPr/>
        </p:nvSpPr>
        <p:spPr>
          <a:xfrm>
            <a:off x="1005187" y="3319213"/>
            <a:ext cx="10181623" cy="1631216"/>
          </a:xfrm>
          <a:prstGeom prst="rect">
            <a:avLst/>
          </a:prstGeom>
          <a:noFill/>
        </p:spPr>
        <p:txBody>
          <a:bodyPr wrap="square">
            <a:spAutoFit/>
          </a:bodyPr>
          <a:lstStyle/>
          <a:p>
            <a:pPr marL="285750" indent="-285750" algn="just">
              <a:buFont typeface="Arial" panose="020B0604020202020204" pitchFamily="34" charset="0"/>
              <a:buChar char="•"/>
            </a:pPr>
            <a:r>
              <a:rPr lang="es-ES" sz="20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Se ha observado como en el caso de España, se ha presentado el fenómeno conocido como la “España vacía”, donde a lo largo del tiempo la población ha migrado desde provincias más rurales hacia otras con ciudades más grandes que presenten más oportunidades y un mejor nivel de vida. </a:t>
            </a:r>
            <a:endParaRPr lang="es-ES" sz="2000" dirty="0">
              <a:solidFill>
                <a:schemeClr val="bg1"/>
              </a:solidFill>
            </a:endParaRPr>
          </a:p>
          <a:p>
            <a:pPr marL="285750" indent="-285750" algn="just">
              <a:buFont typeface="Arial" panose="020B0604020202020204" pitchFamily="34" charset="0"/>
              <a:buChar char="•"/>
            </a:pPr>
            <a:endParaRPr lang="es-ES" sz="2000" dirty="0">
              <a:solidFill>
                <a:schemeClr val="bg1"/>
              </a:solidFill>
            </a:endParaRPr>
          </a:p>
        </p:txBody>
      </p:sp>
      <p:sp>
        <p:nvSpPr>
          <p:cNvPr id="9" name="CuadroTexto 8">
            <a:extLst>
              <a:ext uri="{FF2B5EF4-FFF2-40B4-BE49-F238E27FC236}">
                <a16:creationId xmlns:a16="http://schemas.microsoft.com/office/drawing/2014/main" id="{AD6B078D-E5FB-3674-C3D1-1A15DC1411B3}"/>
              </a:ext>
            </a:extLst>
          </p:cNvPr>
          <p:cNvSpPr txBox="1"/>
          <p:nvPr/>
        </p:nvSpPr>
        <p:spPr>
          <a:xfrm>
            <a:off x="1005187" y="4812565"/>
            <a:ext cx="10181623" cy="1830245"/>
          </a:xfrm>
          <a:prstGeom prst="rect">
            <a:avLst/>
          </a:prstGeom>
          <a:noFill/>
        </p:spPr>
        <p:txBody>
          <a:bodyPr wrap="square">
            <a:spAutoFit/>
          </a:bodyPr>
          <a:lstStyle/>
          <a:p>
            <a:pPr marL="342900" indent="-342900" algn="just">
              <a:lnSpc>
                <a:spcPct val="107000"/>
              </a:lnSpc>
              <a:spcAft>
                <a:spcPts val="800"/>
              </a:spcAft>
              <a:buFont typeface="Arial" panose="020B0604020202020204" pitchFamily="34" charset="0"/>
              <a:buChar char="•"/>
            </a:pPr>
            <a:r>
              <a:rPr lang="es-ES" sz="2000" kern="100" dirty="0" err="1">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Loss</a:t>
            </a:r>
            <a:r>
              <a:rPr lang="es-ES" sz="2000" kern="100" dirty="0">
                <a:solidFill>
                  <a:schemeClr val="bg1"/>
                </a:solidFill>
                <a:effectLst/>
                <a:latin typeface="LM Roman 10" panose="00000500000000000000" pitchFamily="50" charset="0"/>
                <a:ea typeface="Aptos" panose="020B0004020202020204" pitchFamily="34" charset="0"/>
                <a:cs typeface="Times New Roman" panose="02020603050405020304" pitchFamily="18" charset="0"/>
              </a:rPr>
              <a:t> resultados del análisis confirman todas las conclusiones obtenidas a lo largo de la primera tarea donde se presenta un España envejecida y que, pese a su bajo índice de natalidad, presenta un leve crecimiento poblacional gracias a la inmigración extranjera.</a:t>
            </a:r>
            <a:endParaRPr lang="es-ES" sz="2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s-ES" sz="2000" dirty="0">
              <a:solidFill>
                <a:schemeClr val="bg1"/>
              </a:solidFill>
            </a:endParaRPr>
          </a:p>
        </p:txBody>
      </p:sp>
    </p:spTree>
    <p:extLst>
      <p:ext uri="{BB962C8B-B14F-4D97-AF65-F5344CB8AC3E}">
        <p14:creationId xmlns:p14="http://schemas.microsoft.com/office/powerpoint/2010/main" val="2474249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a:extLst>
            <a:ext uri="{FF2B5EF4-FFF2-40B4-BE49-F238E27FC236}">
              <a16:creationId xmlns:a16="http://schemas.microsoft.com/office/drawing/2014/main" id="{3DD0B10B-BDF3-3BFB-7F60-185361E8960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B48A5AB-C3E8-7C51-292D-F5BBFEDAB979}"/>
              </a:ext>
            </a:extLst>
          </p:cNvPr>
          <p:cNvSpPr>
            <a:spLocks noGrp="1"/>
          </p:cNvSpPr>
          <p:nvPr>
            <p:ph type="ctrTitle"/>
          </p:nvPr>
        </p:nvSpPr>
        <p:spPr>
          <a:xfrm>
            <a:off x="635000" y="3033643"/>
            <a:ext cx="10922000" cy="790713"/>
          </a:xfrm>
        </p:spPr>
        <p:txBody>
          <a:bodyPr>
            <a:noAutofit/>
          </a:bodyPr>
          <a:lstStyle/>
          <a:p>
            <a:r>
              <a:rPr lang="es-ES" sz="4000" dirty="0">
                <a:solidFill>
                  <a:schemeClr val="bg1"/>
                </a:solidFill>
                <a:latin typeface="Montserrat ExtraBold" panose="00000900000000000000" pitchFamily="2" charset="0"/>
                <a:cs typeface="Mongolian Baiti" panose="03000500000000000000" pitchFamily="66" charset="0"/>
              </a:rPr>
              <a:t>¿Preguntas?</a:t>
            </a:r>
          </a:p>
        </p:txBody>
      </p:sp>
    </p:spTree>
    <p:extLst>
      <p:ext uri="{BB962C8B-B14F-4D97-AF65-F5344CB8AC3E}">
        <p14:creationId xmlns:p14="http://schemas.microsoft.com/office/powerpoint/2010/main" val="28327260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1F4B5-8900-E8F1-0BB8-300431520BB8}"/>
              </a:ext>
            </a:extLst>
          </p:cNvPr>
          <p:cNvSpPr>
            <a:spLocks noGrp="1"/>
          </p:cNvSpPr>
          <p:nvPr>
            <p:ph type="title"/>
          </p:nvPr>
        </p:nvSpPr>
        <p:spPr>
          <a:xfrm>
            <a:off x="2667547" y="784928"/>
            <a:ext cx="6856905" cy="1325563"/>
          </a:xfrm>
        </p:spPr>
        <p:txBody>
          <a:bodyPr/>
          <a:lstStyle/>
          <a:p>
            <a:pPr algn="ctr"/>
            <a:r>
              <a:rPr lang="es-ES" sz="5400" dirty="0">
                <a:solidFill>
                  <a:schemeClr val="accent1">
                    <a:lumMod val="75000"/>
                  </a:schemeClr>
                </a:solidFill>
                <a:latin typeface="Montserrat ExtraBold" panose="00000900000000000000" pitchFamily="2" charset="0"/>
              </a:rPr>
              <a:t>ÍNDICE</a:t>
            </a:r>
            <a:endParaRPr lang="es-ES" dirty="0">
              <a:solidFill>
                <a:schemeClr val="accent1">
                  <a:lumMod val="75000"/>
                </a:schemeClr>
              </a:solidFill>
              <a:latin typeface="Montserrat ExtraBold" panose="00000900000000000000" pitchFamily="2" charset="0"/>
            </a:endParaRPr>
          </a:p>
        </p:txBody>
      </p:sp>
      <p:sp>
        <p:nvSpPr>
          <p:cNvPr id="6" name="Marcador de contenido 2">
            <a:extLst>
              <a:ext uri="{FF2B5EF4-FFF2-40B4-BE49-F238E27FC236}">
                <a16:creationId xmlns:a16="http://schemas.microsoft.com/office/drawing/2014/main" id="{03DFC196-0627-13C1-37B2-42B6EF57C574}"/>
              </a:ext>
            </a:extLst>
          </p:cNvPr>
          <p:cNvSpPr>
            <a:spLocks noGrp="1"/>
          </p:cNvSpPr>
          <p:nvPr>
            <p:ph idx="1"/>
          </p:nvPr>
        </p:nvSpPr>
        <p:spPr>
          <a:xfrm>
            <a:off x="4475016" y="2138182"/>
            <a:ext cx="4497533" cy="3718809"/>
          </a:xfrm>
        </p:spPr>
        <p:txBody>
          <a:bodyPr>
            <a:normAutofit fontScale="92500" lnSpcReduction="20000"/>
          </a:bodyPr>
          <a:lstStyle/>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Introducción</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Preparación de los datos</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Visualización de datos</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Natalidad</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Defunción</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Población</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Saldo vegetativo</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Media edad poblacional</a:t>
            </a:r>
          </a:p>
          <a:p>
            <a:pPr marL="971550" lvl="1"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Población mayor de 65</a:t>
            </a:r>
          </a:p>
          <a:p>
            <a:pPr marL="514350" indent="-514350" algn="just">
              <a:buFont typeface="+mj-lt"/>
              <a:buAutoNum type="arabicPeriod"/>
            </a:pPr>
            <a:r>
              <a:rPr lang="es-ES" dirty="0">
                <a:latin typeface="Avenir Next LT Pro" panose="020B0504020202020204" pitchFamily="34" charset="0"/>
                <a:ea typeface="Calibri Light" panose="020F0302020204030204" pitchFamily="34" charset="0"/>
                <a:cs typeface="Calibri Light" panose="020F0302020204030204" pitchFamily="34" charset="0"/>
              </a:rPr>
              <a:t>Conclusiones</a:t>
            </a:r>
          </a:p>
        </p:txBody>
      </p:sp>
    </p:spTree>
    <p:extLst>
      <p:ext uri="{BB962C8B-B14F-4D97-AF65-F5344CB8AC3E}">
        <p14:creationId xmlns:p14="http://schemas.microsoft.com/office/powerpoint/2010/main" val="8199269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1DA22-82CE-EAA4-BA8C-A65AAA5AE598}"/>
              </a:ext>
            </a:extLst>
          </p:cNvPr>
          <p:cNvSpPr>
            <a:spLocks noGrp="1"/>
          </p:cNvSpPr>
          <p:nvPr>
            <p:ph type="title"/>
          </p:nvPr>
        </p:nvSpPr>
        <p:spPr/>
        <p:txBody>
          <a:bodyPr/>
          <a:lstStyle/>
          <a:p>
            <a:r>
              <a:rPr lang="es-ES" i="1" dirty="0">
                <a:latin typeface="LM Roman 10" panose="00000500000000000000" pitchFamily="50" charset="0"/>
              </a:rPr>
              <a:t>1. Introducción</a:t>
            </a:r>
          </a:p>
        </p:txBody>
      </p:sp>
      <p:sp>
        <p:nvSpPr>
          <p:cNvPr id="8" name="Marcador de contenido 7">
            <a:extLst>
              <a:ext uri="{FF2B5EF4-FFF2-40B4-BE49-F238E27FC236}">
                <a16:creationId xmlns:a16="http://schemas.microsoft.com/office/drawing/2014/main" id="{E37330DA-8EC0-5C21-C5BE-52D9F2EEB248}"/>
              </a:ext>
            </a:extLst>
          </p:cNvPr>
          <p:cNvSpPr>
            <a:spLocks noGrp="1"/>
          </p:cNvSpPr>
          <p:nvPr>
            <p:ph idx="1"/>
          </p:nvPr>
        </p:nvSpPr>
        <p:spPr>
          <a:xfrm>
            <a:off x="6096000" y="2800985"/>
            <a:ext cx="5463646" cy="2130743"/>
          </a:xfrm>
        </p:spPr>
        <p:txBody>
          <a:bodyPr>
            <a:normAutofit fontScale="92500"/>
          </a:bodyPr>
          <a:lstStyle/>
          <a:p>
            <a:pPr marL="0" indent="0" algn="just">
              <a:buNone/>
            </a:pPr>
            <a:r>
              <a:rPr lang="es-ES" sz="2400" dirty="0">
                <a:latin typeface="LM Roman 10" panose="00000500000000000000" pitchFamily="50" charset="0"/>
                <a:ea typeface="Verdana" panose="020B0604030504040204" pitchFamily="34" charset="0"/>
              </a:rPr>
              <a:t>Realizar una investigación de la evolución de la distribución provincial de población española a lo largo del tiempo y como ha sido afectada por diferentes factores como la tasa de natalidad, defunción o la media de la vejez.</a:t>
            </a:r>
          </a:p>
        </p:txBody>
      </p:sp>
      <p:pic>
        <p:nvPicPr>
          <p:cNvPr id="1026" name="Picture 2" descr="Población Vectores, Iconos, Gráficos y Fondos para Descargar Gratis">
            <a:extLst>
              <a:ext uri="{FF2B5EF4-FFF2-40B4-BE49-F238E27FC236}">
                <a16:creationId xmlns:a16="http://schemas.microsoft.com/office/drawing/2014/main" id="{55263C35-7B66-6F28-9F94-13D167852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1961356"/>
            <a:ext cx="3810000" cy="38100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13EDECAC-967A-C7AA-96CA-84FF724E83BC}"/>
              </a:ext>
            </a:extLst>
          </p:cNvPr>
          <p:cNvGrpSpPr/>
          <p:nvPr/>
        </p:nvGrpSpPr>
        <p:grpSpPr>
          <a:xfrm>
            <a:off x="13253407" y="1226231"/>
            <a:ext cx="10193034" cy="4987947"/>
            <a:chOff x="1251907" y="1226231"/>
            <a:chExt cx="10193034" cy="4987947"/>
          </a:xfrm>
        </p:grpSpPr>
        <p:pic>
          <p:nvPicPr>
            <p:cNvPr id="33" name="Picture 2" descr="Instituto Nacional de Estadística (España) - Wikipedia, la enciclopedia  libre">
              <a:extLst>
                <a:ext uri="{FF2B5EF4-FFF2-40B4-BE49-F238E27FC236}">
                  <a16:creationId xmlns:a16="http://schemas.microsoft.com/office/drawing/2014/main" id="{D7BAF759-A721-44E8-C158-AF4E59CD8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791" y="3224726"/>
              <a:ext cx="2841171" cy="1181454"/>
            </a:xfrm>
            <a:prstGeom prst="rect">
              <a:avLst/>
            </a:prstGeom>
            <a:noFill/>
            <a:extLst>
              <a:ext uri="{909E8E84-426E-40DD-AFC4-6F175D3DCCD1}">
                <a14:hiddenFill xmlns:a14="http://schemas.microsoft.com/office/drawing/2010/main">
                  <a:solidFill>
                    <a:srgbClr val="FFFFFF"/>
                  </a:solidFill>
                </a14:hiddenFill>
              </a:ext>
            </a:extLst>
          </p:spPr>
        </p:pic>
        <p:sp>
          <p:nvSpPr>
            <p:cNvPr id="34" name="CuadroTexto 33">
              <a:extLst>
                <a:ext uri="{FF2B5EF4-FFF2-40B4-BE49-F238E27FC236}">
                  <a16:creationId xmlns:a16="http://schemas.microsoft.com/office/drawing/2014/main" id="{18ADDBF5-0712-6B02-16A8-7EB6F054A626}"/>
                </a:ext>
              </a:extLst>
            </p:cNvPr>
            <p:cNvSpPr txBox="1"/>
            <p:nvPr/>
          </p:nvSpPr>
          <p:spPr>
            <a:xfrm>
              <a:off x="1251907" y="2774656"/>
              <a:ext cx="3360058" cy="373588"/>
            </a:xfrm>
            <a:prstGeom prst="rect">
              <a:avLst/>
            </a:prstGeom>
            <a:noFill/>
          </p:spPr>
          <p:txBody>
            <a:bodyPr wrap="square" rtlCol="0">
              <a:spAutoFit/>
            </a:bodyPr>
            <a:lstStyle/>
            <a:p>
              <a:r>
                <a:rPr lang="es-ES" dirty="0" err="1">
                  <a:latin typeface="LM Roman 10" panose="00000500000000000000" pitchFamily="50" charset="0"/>
                </a:rPr>
                <a:t>Datasets</a:t>
              </a:r>
              <a:r>
                <a:rPr lang="es-ES" dirty="0">
                  <a:latin typeface="LM Roman 10" panose="00000500000000000000" pitchFamily="50" charset="0"/>
                </a:rPr>
                <a:t>:</a:t>
              </a:r>
            </a:p>
          </p:txBody>
        </p:sp>
        <p:grpSp>
          <p:nvGrpSpPr>
            <p:cNvPr id="35" name="Grupo 34">
              <a:extLst>
                <a:ext uri="{FF2B5EF4-FFF2-40B4-BE49-F238E27FC236}">
                  <a16:creationId xmlns:a16="http://schemas.microsoft.com/office/drawing/2014/main" id="{2BDD03F3-2E75-9050-802D-7DE634DFB719}"/>
                </a:ext>
              </a:extLst>
            </p:cNvPr>
            <p:cNvGrpSpPr/>
            <p:nvPr/>
          </p:nvGrpSpPr>
          <p:grpSpPr>
            <a:xfrm>
              <a:off x="5435297" y="1226231"/>
              <a:ext cx="6009644" cy="607673"/>
              <a:chOff x="5220144" y="1226231"/>
              <a:chExt cx="6009644" cy="607673"/>
            </a:xfrm>
          </p:grpSpPr>
          <p:pic>
            <p:nvPicPr>
              <p:cNvPr id="57" name="Picture 4" descr="Documento de texto - Iconos gratis de interfaz">
                <a:extLst>
                  <a:ext uri="{FF2B5EF4-FFF2-40B4-BE49-F238E27FC236}">
                    <a16:creationId xmlns:a16="http://schemas.microsoft.com/office/drawing/2014/main" id="{2B904123-E226-6BF4-B328-A4F03B591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58" name="CuadroTexto 57">
                <a:extLst>
                  <a:ext uri="{FF2B5EF4-FFF2-40B4-BE49-F238E27FC236}">
                    <a16:creationId xmlns:a16="http://schemas.microsoft.com/office/drawing/2014/main" id="{097A5B67-D453-E1DB-9C71-EFB80BA37B2D}"/>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1.</a:t>
                </a:r>
              </a:p>
            </p:txBody>
          </p:sp>
          <p:sp>
            <p:nvSpPr>
              <p:cNvPr id="59" name="CuadroTexto 58">
                <a:extLst>
                  <a:ext uri="{FF2B5EF4-FFF2-40B4-BE49-F238E27FC236}">
                    <a16:creationId xmlns:a16="http://schemas.microsoft.com/office/drawing/2014/main" id="{70644C10-61EE-B7AD-3868-526B6CE8D4F2}"/>
                  </a:ext>
                </a:extLst>
              </p:cNvPr>
              <p:cNvSpPr txBox="1"/>
              <p:nvPr/>
            </p:nvSpPr>
            <p:spPr>
              <a:xfrm>
                <a:off x="6295904" y="1339492"/>
                <a:ext cx="4933884" cy="369332"/>
              </a:xfrm>
              <a:prstGeom prst="rect">
                <a:avLst/>
              </a:prstGeom>
              <a:noFill/>
            </p:spPr>
            <p:txBody>
              <a:bodyPr wrap="square" rtlCol="0">
                <a:spAutoFit/>
              </a:bodyPr>
              <a:lstStyle/>
              <a:p>
                <a:r>
                  <a:rPr lang="es-ES" dirty="0">
                    <a:latin typeface="LM Roman 10" panose="00000500000000000000" pitchFamily="50" charset="0"/>
                  </a:rPr>
                  <a:t>Defunciones2022</a:t>
                </a:r>
              </a:p>
            </p:txBody>
          </p:sp>
        </p:grpSp>
        <p:grpSp>
          <p:nvGrpSpPr>
            <p:cNvPr id="36" name="Grupo 35">
              <a:extLst>
                <a:ext uri="{FF2B5EF4-FFF2-40B4-BE49-F238E27FC236}">
                  <a16:creationId xmlns:a16="http://schemas.microsoft.com/office/drawing/2014/main" id="{4E2ABF71-2935-918E-8C22-A8308A935360}"/>
                </a:ext>
              </a:extLst>
            </p:cNvPr>
            <p:cNvGrpSpPr/>
            <p:nvPr/>
          </p:nvGrpSpPr>
          <p:grpSpPr>
            <a:xfrm>
              <a:off x="5435296" y="2093841"/>
              <a:ext cx="6009645" cy="607673"/>
              <a:chOff x="5220143" y="2093841"/>
              <a:chExt cx="6009645" cy="607673"/>
            </a:xfrm>
          </p:grpSpPr>
          <p:pic>
            <p:nvPicPr>
              <p:cNvPr id="54" name="Picture 4" descr="Documento de texto - Iconos gratis de interfaz">
                <a:extLst>
                  <a:ext uri="{FF2B5EF4-FFF2-40B4-BE49-F238E27FC236}">
                    <a16:creationId xmlns:a16="http://schemas.microsoft.com/office/drawing/2014/main" id="{B6D9509A-95F0-D51A-5185-B3A9B9DC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55" name="CuadroTexto 54">
                <a:extLst>
                  <a:ext uri="{FF2B5EF4-FFF2-40B4-BE49-F238E27FC236}">
                    <a16:creationId xmlns:a16="http://schemas.microsoft.com/office/drawing/2014/main" id="{020163A7-285E-62F6-403E-05FC0EE460D9}"/>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2.</a:t>
                </a:r>
              </a:p>
            </p:txBody>
          </p:sp>
          <p:sp>
            <p:nvSpPr>
              <p:cNvPr id="56" name="CuadroTexto 55">
                <a:extLst>
                  <a:ext uri="{FF2B5EF4-FFF2-40B4-BE49-F238E27FC236}">
                    <a16:creationId xmlns:a16="http://schemas.microsoft.com/office/drawing/2014/main" id="{D24186D4-B103-95DA-2883-977ACBA88452}"/>
                  </a:ext>
                </a:extLst>
              </p:cNvPr>
              <p:cNvSpPr txBox="1"/>
              <p:nvPr/>
            </p:nvSpPr>
            <p:spPr>
              <a:xfrm>
                <a:off x="6295904" y="2218921"/>
                <a:ext cx="4933884" cy="369332"/>
              </a:xfrm>
              <a:prstGeom prst="rect">
                <a:avLst/>
              </a:prstGeom>
              <a:noFill/>
            </p:spPr>
            <p:txBody>
              <a:bodyPr wrap="square" rtlCol="0">
                <a:spAutoFit/>
              </a:bodyPr>
              <a:lstStyle/>
              <a:p>
                <a:r>
                  <a:rPr lang="es-ES" dirty="0">
                    <a:latin typeface="LM Roman 10" panose="00000500000000000000" pitchFamily="50" charset="0"/>
                  </a:rPr>
                  <a:t>Nacimientos2022</a:t>
                </a:r>
              </a:p>
            </p:txBody>
          </p:sp>
        </p:grpSp>
        <p:grpSp>
          <p:nvGrpSpPr>
            <p:cNvPr id="37" name="Grupo 36">
              <a:extLst>
                <a:ext uri="{FF2B5EF4-FFF2-40B4-BE49-F238E27FC236}">
                  <a16:creationId xmlns:a16="http://schemas.microsoft.com/office/drawing/2014/main" id="{57CBA416-F5FF-EBF0-8122-14E41727F58A}"/>
                </a:ext>
              </a:extLst>
            </p:cNvPr>
            <p:cNvGrpSpPr/>
            <p:nvPr/>
          </p:nvGrpSpPr>
          <p:grpSpPr>
            <a:xfrm>
              <a:off x="5435297" y="2961450"/>
              <a:ext cx="6009644" cy="607673"/>
              <a:chOff x="5220144" y="1226231"/>
              <a:chExt cx="6009644" cy="607673"/>
            </a:xfrm>
          </p:grpSpPr>
          <p:pic>
            <p:nvPicPr>
              <p:cNvPr id="51" name="Picture 4" descr="Documento de texto - Iconos gratis de interfaz">
                <a:extLst>
                  <a:ext uri="{FF2B5EF4-FFF2-40B4-BE49-F238E27FC236}">
                    <a16:creationId xmlns:a16="http://schemas.microsoft.com/office/drawing/2014/main" id="{FEE7A03F-BA67-ECA7-215C-13080D848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52" name="CuadroTexto 51">
                <a:extLst>
                  <a:ext uri="{FF2B5EF4-FFF2-40B4-BE49-F238E27FC236}">
                    <a16:creationId xmlns:a16="http://schemas.microsoft.com/office/drawing/2014/main" id="{43E2CC36-136D-92F0-21AE-B31B1813BFEF}"/>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3.</a:t>
                </a:r>
              </a:p>
            </p:txBody>
          </p:sp>
          <p:sp>
            <p:nvSpPr>
              <p:cNvPr id="53" name="CuadroTexto 52">
                <a:extLst>
                  <a:ext uri="{FF2B5EF4-FFF2-40B4-BE49-F238E27FC236}">
                    <a16:creationId xmlns:a16="http://schemas.microsoft.com/office/drawing/2014/main" id="{596C289A-41F8-356B-037F-F920783D3E86}"/>
                  </a:ext>
                </a:extLst>
              </p:cNvPr>
              <p:cNvSpPr txBox="1"/>
              <p:nvPr/>
            </p:nvSpPr>
            <p:spPr>
              <a:xfrm>
                <a:off x="6295904" y="1345401"/>
                <a:ext cx="4933884" cy="369332"/>
              </a:xfrm>
              <a:prstGeom prst="rect">
                <a:avLst/>
              </a:prstGeom>
              <a:noFill/>
            </p:spPr>
            <p:txBody>
              <a:bodyPr wrap="square" rtlCol="0">
                <a:spAutoFit/>
              </a:bodyPr>
              <a:lstStyle/>
              <a:p>
                <a:r>
                  <a:rPr lang="es-ES" dirty="0">
                    <a:latin typeface="LM Roman 10" panose="00000500000000000000" pitchFamily="50" charset="0"/>
                  </a:rPr>
                  <a:t>Edad 1971</a:t>
                </a:r>
              </a:p>
            </p:txBody>
          </p:sp>
        </p:grpSp>
        <p:grpSp>
          <p:nvGrpSpPr>
            <p:cNvPr id="38" name="Grupo 37">
              <a:extLst>
                <a:ext uri="{FF2B5EF4-FFF2-40B4-BE49-F238E27FC236}">
                  <a16:creationId xmlns:a16="http://schemas.microsoft.com/office/drawing/2014/main" id="{40096BE1-86AA-2952-A9CF-DBC6D7F2D829}"/>
                </a:ext>
              </a:extLst>
            </p:cNvPr>
            <p:cNvGrpSpPr/>
            <p:nvPr/>
          </p:nvGrpSpPr>
          <p:grpSpPr>
            <a:xfrm>
              <a:off x="5435296" y="3829060"/>
              <a:ext cx="6009645" cy="607673"/>
              <a:chOff x="5220143" y="2093841"/>
              <a:chExt cx="6009645" cy="607673"/>
            </a:xfrm>
          </p:grpSpPr>
          <p:pic>
            <p:nvPicPr>
              <p:cNvPr id="48" name="Picture 4" descr="Documento de texto - Iconos gratis de interfaz">
                <a:extLst>
                  <a:ext uri="{FF2B5EF4-FFF2-40B4-BE49-F238E27FC236}">
                    <a16:creationId xmlns:a16="http://schemas.microsoft.com/office/drawing/2014/main" id="{07091605-AEEF-5DE9-4B45-BF30E54FA4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9" name="CuadroTexto 48">
                <a:extLst>
                  <a:ext uri="{FF2B5EF4-FFF2-40B4-BE49-F238E27FC236}">
                    <a16:creationId xmlns:a16="http://schemas.microsoft.com/office/drawing/2014/main" id="{20977AEE-72BE-7EB1-2BEA-AFF7A53EC65B}"/>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4.</a:t>
                </a:r>
              </a:p>
            </p:txBody>
          </p:sp>
          <p:sp>
            <p:nvSpPr>
              <p:cNvPr id="50" name="CuadroTexto 49">
                <a:extLst>
                  <a:ext uri="{FF2B5EF4-FFF2-40B4-BE49-F238E27FC236}">
                    <a16:creationId xmlns:a16="http://schemas.microsoft.com/office/drawing/2014/main" id="{460FE99F-8E00-CECA-6B51-A3988548EA95}"/>
                  </a:ext>
                </a:extLst>
              </p:cNvPr>
              <p:cNvSpPr txBox="1"/>
              <p:nvPr/>
            </p:nvSpPr>
            <p:spPr>
              <a:xfrm>
                <a:off x="6295904" y="2234123"/>
                <a:ext cx="4933884" cy="369332"/>
              </a:xfrm>
              <a:prstGeom prst="rect">
                <a:avLst/>
              </a:prstGeom>
              <a:noFill/>
            </p:spPr>
            <p:txBody>
              <a:bodyPr wrap="square" rtlCol="0">
                <a:spAutoFit/>
              </a:bodyPr>
              <a:lstStyle/>
              <a:p>
                <a:r>
                  <a:rPr lang="es-ES" sz="1800" dirty="0">
                    <a:effectLst/>
                    <a:latin typeface="LM Roman 10" panose="00000500000000000000" pitchFamily="50" charset="0"/>
                    <a:ea typeface="Aptos" panose="020B0004020202020204" pitchFamily="34" charset="0"/>
                    <a:cs typeface="Times New Roman" panose="02020603050405020304" pitchFamily="18" charset="0"/>
                  </a:rPr>
                  <a:t>Edad 2022</a:t>
                </a:r>
                <a:endParaRPr lang="es-ES" sz="2800" dirty="0">
                  <a:latin typeface="LM Roman 10" panose="00000500000000000000" pitchFamily="50" charset="0"/>
                </a:endParaRPr>
              </a:p>
            </p:txBody>
          </p:sp>
        </p:grpSp>
        <p:grpSp>
          <p:nvGrpSpPr>
            <p:cNvPr id="39" name="Grupo 38">
              <a:extLst>
                <a:ext uri="{FF2B5EF4-FFF2-40B4-BE49-F238E27FC236}">
                  <a16:creationId xmlns:a16="http://schemas.microsoft.com/office/drawing/2014/main" id="{AB8C7985-ABD7-A9EA-042E-24F9183DBA68}"/>
                </a:ext>
              </a:extLst>
            </p:cNvPr>
            <p:cNvGrpSpPr/>
            <p:nvPr/>
          </p:nvGrpSpPr>
          <p:grpSpPr>
            <a:xfrm>
              <a:off x="5435297" y="4738895"/>
              <a:ext cx="6009644" cy="607673"/>
              <a:chOff x="5220144" y="1226231"/>
              <a:chExt cx="6009644" cy="607673"/>
            </a:xfrm>
          </p:grpSpPr>
          <p:pic>
            <p:nvPicPr>
              <p:cNvPr id="45" name="Picture 4" descr="Documento de texto - Iconos gratis de interfaz">
                <a:extLst>
                  <a:ext uri="{FF2B5EF4-FFF2-40B4-BE49-F238E27FC236}">
                    <a16:creationId xmlns:a16="http://schemas.microsoft.com/office/drawing/2014/main" id="{B7829837-E7D0-F604-6F1C-004A7DD35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CF6393E9-1FFD-A160-9DE5-5C76BFF242CF}"/>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5.</a:t>
                </a:r>
              </a:p>
            </p:txBody>
          </p:sp>
          <p:sp>
            <p:nvSpPr>
              <p:cNvPr id="47" name="CuadroTexto 46">
                <a:extLst>
                  <a:ext uri="{FF2B5EF4-FFF2-40B4-BE49-F238E27FC236}">
                    <a16:creationId xmlns:a16="http://schemas.microsoft.com/office/drawing/2014/main" id="{388DDCA0-70E3-55C7-7405-0C39B57FE92F}"/>
                  </a:ext>
                </a:extLst>
              </p:cNvPr>
              <p:cNvSpPr txBox="1"/>
              <p:nvPr/>
            </p:nvSpPr>
            <p:spPr>
              <a:xfrm>
                <a:off x="6295904" y="1345401"/>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EdadPob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1971</a:t>
                </a:r>
                <a:endParaRPr lang="es-ES" sz="2800" dirty="0">
                  <a:latin typeface="LM Roman 10" panose="00000500000000000000" pitchFamily="50" charset="0"/>
                </a:endParaRPr>
              </a:p>
            </p:txBody>
          </p:sp>
        </p:grpSp>
        <p:grpSp>
          <p:nvGrpSpPr>
            <p:cNvPr id="40" name="Grupo 39">
              <a:extLst>
                <a:ext uri="{FF2B5EF4-FFF2-40B4-BE49-F238E27FC236}">
                  <a16:creationId xmlns:a16="http://schemas.microsoft.com/office/drawing/2014/main" id="{813EC8AE-37DF-110B-3B34-72E8200BAD31}"/>
                </a:ext>
              </a:extLst>
            </p:cNvPr>
            <p:cNvGrpSpPr/>
            <p:nvPr/>
          </p:nvGrpSpPr>
          <p:grpSpPr>
            <a:xfrm>
              <a:off x="5435296" y="5606505"/>
              <a:ext cx="6009645" cy="607673"/>
              <a:chOff x="5220143" y="2093841"/>
              <a:chExt cx="6009645" cy="607673"/>
            </a:xfrm>
          </p:grpSpPr>
          <p:pic>
            <p:nvPicPr>
              <p:cNvPr id="42" name="Picture 4" descr="Documento de texto - Iconos gratis de interfaz">
                <a:extLst>
                  <a:ext uri="{FF2B5EF4-FFF2-40B4-BE49-F238E27FC236}">
                    <a16:creationId xmlns:a16="http://schemas.microsoft.com/office/drawing/2014/main" id="{78E0EFA9-9A85-8840-5AB8-77B91E0EC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22BBFED4-5CA2-CF16-014B-EAD185C0B56B}"/>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6.</a:t>
                </a:r>
              </a:p>
            </p:txBody>
          </p:sp>
          <p:sp>
            <p:nvSpPr>
              <p:cNvPr id="44" name="CuadroTexto 43">
                <a:extLst>
                  <a:ext uri="{FF2B5EF4-FFF2-40B4-BE49-F238E27FC236}">
                    <a16:creationId xmlns:a16="http://schemas.microsoft.com/office/drawing/2014/main" id="{2E3CA1E4-F1E1-2A6A-8186-EABBD4661F53}"/>
                  </a:ext>
                </a:extLst>
              </p:cNvPr>
              <p:cNvSpPr txBox="1"/>
              <p:nvPr/>
            </p:nvSpPr>
            <p:spPr>
              <a:xfrm>
                <a:off x="6295904" y="2213012"/>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EdadPob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2022</a:t>
                </a:r>
                <a:endParaRPr lang="es-ES" sz="2800" dirty="0">
                  <a:latin typeface="LM Roman 10" panose="00000500000000000000" pitchFamily="50" charset="0"/>
                </a:endParaRPr>
              </a:p>
            </p:txBody>
          </p:sp>
        </p:grpSp>
        <p:cxnSp>
          <p:nvCxnSpPr>
            <p:cNvPr id="41" name="Conector recto de flecha 40">
              <a:extLst>
                <a:ext uri="{FF2B5EF4-FFF2-40B4-BE49-F238E27FC236}">
                  <a16:creationId xmlns:a16="http://schemas.microsoft.com/office/drawing/2014/main" id="{6A5093B9-696D-BF4F-1AC3-224E4B31F262}"/>
                </a:ext>
              </a:extLst>
            </p:cNvPr>
            <p:cNvCxnSpPr>
              <a:cxnSpLocks/>
            </p:cNvCxnSpPr>
            <p:nvPr/>
          </p:nvCxnSpPr>
          <p:spPr>
            <a:xfrm>
              <a:off x="4530855" y="3815453"/>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047226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BFC40-4F0D-58EE-1ED0-AFBCC206ACB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C8FAFD9-C553-9389-B0FE-4BCD7AEF4F74}"/>
              </a:ext>
            </a:extLst>
          </p:cNvPr>
          <p:cNvSpPr>
            <a:spLocks noGrp="1"/>
          </p:cNvSpPr>
          <p:nvPr>
            <p:ph type="title"/>
          </p:nvPr>
        </p:nvSpPr>
        <p:spPr>
          <a:xfrm>
            <a:off x="838200" y="365125"/>
            <a:ext cx="3951514" cy="1325563"/>
          </a:xfrm>
        </p:spPr>
        <p:txBody>
          <a:bodyPr/>
          <a:lstStyle/>
          <a:p>
            <a:r>
              <a:rPr lang="es-ES" i="1" dirty="0">
                <a:latin typeface="LM Roman 10" panose="00000500000000000000" pitchFamily="50" charset="0"/>
              </a:rPr>
              <a:t>1. Introducción</a:t>
            </a:r>
          </a:p>
        </p:txBody>
      </p:sp>
      <p:pic>
        <p:nvPicPr>
          <p:cNvPr id="1026" name="Picture 2" descr="Población Vectores, Iconos, Gráficos y Fondos para Descargar Gratis">
            <a:extLst>
              <a:ext uri="{FF2B5EF4-FFF2-40B4-BE49-F238E27FC236}">
                <a16:creationId xmlns:a16="http://schemas.microsoft.com/office/drawing/2014/main" id="{23A0F9F0-2A02-8FA2-E689-8200C9820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2230" y="1961356"/>
            <a:ext cx="3810000" cy="3810000"/>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upo 34">
            <a:extLst>
              <a:ext uri="{FF2B5EF4-FFF2-40B4-BE49-F238E27FC236}">
                <a16:creationId xmlns:a16="http://schemas.microsoft.com/office/drawing/2014/main" id="{A2E903BB-B89F-9ED1-8FE4-5B17D6187B31}"/>
              </a:ext>
            </a:extLst>
          </p:cNvPr>
          <p:cNvGrpSpPr/>
          <p:nvPr/>
        </p:nvGrpSpPr>
        <p:grpSpPr>
          <a:xfrm>
            <a:off x="1251907" y="1226231"/>
            <a:ext cx="10193034" cy="4987947"/>
            <a:chOff x="1251907" y="1226231"/>
            <a:chExt cx="10193034" cy="4987947"/>
          </a:xfrm>
        </p:grpSpPr>
        <p:pic>
          <p:nvPicPr>
            <p:cNvPr id="2050" name="Picture 2" descr="Instituto Nacional de Estadística (España) - Wikipedia, la enciclopedia  libre">
              <a:extLst>
                <a:ext uri="{FF2B5EF4-FFF2-40B4-BE49-F238E27FC236}">
                  <a16:creationId xmlns:a16="http://schemas.microsoft.com/office/drawing/2014/main" id="{B55D49EA-0216-E572-0AB6-D1CF5E4F8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791" y="3224726"/>
              <a:ext cx="2841171" cy="118145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FD03B6C-B80B-C09D-1894-61B928A73C92}"/>
                </a:ext>
              </a:extLst>
            </p:cNvPr>
            <p:cNvSpPr txBox="1"/>
            <p:nvPr/>
          </p:nvSpPr>
          <p:spPr>
            <a:xfrm>
              <a:off x="1251907" y="2774656"/>
              <a:ext cx="3360058" cy="373588"/>
            </a:xfrm>
            <a:prstGeom prst="rect">
              <a:avLst/>
            </a:prstGeom>
            <a:noFill/>
          </p:spPr>
          <p:txBody>
            <a:bodyPr wrap="square" rtlCol="0">
              <a:spAutoFit/>
            </a:bodyPr>
            <a:lstStyle/>
            <a:p>
              <a:r>
                <a:rPr lang="es-ES" dirty="0" err="1">
                  <a:latin typeface="LM Roman 10" panose="00000500000000000000" pitchFamily="50" charset="0"/>
                </a:rPr>
                <a:t>Datasets</a:t>
              </a:r>
              <a:r>
                <a:rPr lang="es-ES" dirty="0">
                  <a:latin typeface="LM Roman 10" panose="00000500000000000000" pitchFamily="50" charset="0"/>
                </a:rPr>
                <a:t>:</a:t>
              </a:r>
            </a:p>
          </p:txBody>
        </p:sp>
        <p:grpSp>
          <p:nvGrpSpPr>
            <p:cNvPr id="15" name="Grupo 14">
              <a:extLst>
                <a:ext uri="{FF2B5EF4-FFF2-40B4-BE49-F238E27FC236}">
                  <a16:creationId xmlns:a16="http://schemas.microsoft.com/office/drawing/2014/main" id="{D99499E2-C2D2-11FB-95B4-4B1883D70E7F}"/>
                </a:ext>
              </a:extLst>
            </p:cNvPr>
            <p:cNvGrpSpPr/>
            <p:nvPr/>
          </p:nvGrpSpPr>
          <p:grpSpPr>
            <a:xfrm>
              <a:off x="5435297" y="1226231"/>
              <a:ext cx="6009644" cy="607673"/>
              <a:chOff x="5220144" y="1226231"/>
              <a:chExt cx="6009644" cy="607673"/>
            </a:xfrm>
          </p:grpSpPr>
          <p:pic>
            <p:nvPicPr>
              <p:cNvPr id="3" name="Picture 4" descr="Documento de texto - Iconos gratis de interfaz">
                <a:extLst>
                  <a:ext uri="{FF2B5EF4-FFF2-40B4-BE49-F238E27FC236}">
                    <a16:creationId xmlns:a16="http://schemas.microsoft.com/office/drawing/2014/main" id="{BD337DBA-25B8-6A89-3F93-D242FC033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8B700007-919F-8974-4528-D5B6774767DE}"/>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1.</a:t>
                </a:r>
              </a:p>
            </p:txBody>
          </p:sp>
          <p:sp>
            <p:nvSpPr>
              <p:cNvPr id="14" name="CuadroTexto 13">
                <a:extLst>
                  <a:ext uri="{FF2B5EF4-FFF2-40B4-BE49-F238E27FC236}">
                    <a16:creationId xmlns:a16="http://schemas.microsoft.com/office/drawing/2014/main" id="{F2D46B4D-3CD4-293A-1210-C726491B5D2B}"/>
                  </a:ext>
                </a:extLst>
              </p:cNvPr>
              <p:cNvSpPr txBox="1"/>
              <p:nvPr/>
            </p:nvSpPr>
            <p:spPr>
              <a:xfrm>
                <a:off x="6295904" y="1339492"/>
                <a:ext cx="4933884" cy="369332"/>
              </a:xfrm>
              <a:prstGeom prst="rect">
                <a:avLst/>
              </a:prstGeom>
              <a:noFill/>
            </p:spPr>
            <p:txBody>
              <a:bodyPr wrap="square" rtlCol="0">
                <a:spAutoFit/>
              </a:bodyPr>
              <a:lstStyle/>
              <a:p>
                <a:r>
                  <a:rPr lang="es-ES" dirty="0">
                    <a:latin typeface="LM Roman 10" panose="00000500000000000000" pitchFamily="50" charset="0"/>
                  </a:rPr>
                  <a:t>Defunciones2022</a:t>
                </a:r>
              </a:p>
            </p:txBody>
          </p:sp>
        </p:grpSp>
        <p:grpSp>
          <p:nvGrpSpPr>
            <p:cNvPr id="17" name="Grupo 16">
              <a:extLst>
                <a:ext uri="{FF2B5EF4-FFF2-40B4-BE49-F238E27FC236}">
                  <a16:creationId xmlns:a16="http://schemas.microsoft.com/office/drawing/2014/main" id="{3444DD52-063D-2347-FA06-29BEE8E3F5DA}"/>
                </a:ext>
              </a:extLst>
            </p:cNvPr>
            <p:cNvGrpSpPr/>
            <p:nvPr/>
          </p:nvGrpSpPr>
          <p:grpSpPr>
            <a:xfrm>
              <a:off x="5435296" y="2093841"/>
              <a:ext cx="6009645" cy="607673"/>
              <a:chOff x="5220143" y="2093841"/>
              <a:chExt cx="6009645" cy="607673"/>
            </a:xfrm>
          </p:grpSpPr>
          <p:pic>
            <p:nvPicPr>
              <p:cNvPr id="4" name="Picture 4" descr="Documento de texto - Iconos gratis de interfaz">
                <a:extLst>
                  <a:ext uri="{FF2B5EF4-FFF2-40B4-BE49-F238E27FC236}">
                    <a16:creationId xmlns:a16="http://schemas.microsoft.com/office/drawing/2014/main" id="{896754AD-A917-7C79-803B-0017089F3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9EF1B61D-5417-5DD1-0E94-EE9B4EB4E36B}"/>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2.</a:t>
                </a:r>
              </a:p>
            </p:txBody>
          </p:sp>
          <p:sp>
            <p:nvSpPr>
              <p:cNvPr id="16" name="CuadroTexto 15">
                <a:extLst>
                  <a:ext uri="{FF2B5EF4-FFF2-40B4-BE49-F238E27FC236}">
                    <a16:creationId xmlns:a16="http://schemas.microsoft.com/office/drawing/2014/main" id="{A015D909-2B4D-FB41-2E8A-3D4F7673D035}"/>
                  </a:ext>
                </a:extLst>
              </p:cNvPr>
              <p:cNvSpPr txBox="1"/>
              <p:nvPr/>
            </p:nvSpPr>
            <p:spPr>
              <a:xfrm>
                <a:off x="6295904" y="2218921"/>
                <a:ext cx="4933884" cy="369332"/>
              </a:xfrm>
              <a:prstGeom prst="rect">
                <a:avLst/>
              </a:prstGeom>
              <a:noFill/>
            </p:spPr>
            <p:txBody>
              <a:bodyPr wrap="square" rtlCol="0">
                <a:spAutoFit/>
              </a:bodyPr>
              <a:lstStyle/>
              <a:p>
                <a:r>
                  <a:rPr lang="es-ES" dirty="0">
                    <a:latin typeface="LM Roman 10" panose="00000500000000000000" pitchFamily="50" charset="0"/>
                  </a:rPr>
                  <a:t>Nacimientos2022</a:t>
                </a:r>
              </a:p>
            </p:txBody>
          </p:sp>
        </p:grpSp>
        <p:grpSp>
          <p:nvGrpSpPr>
            <p:cNvPr id="18" name="Grupo 17">
              <a:extLst>
                <a:ext uri="{FF2B5EF4-FFF2-40B4-BE49-F238E27FC236}">
                  <a16:creationId xmlns:a16="http://schemas.microsoft.com/office/drawing/2014/main" id="{013AFA4E-2F3A-2465-1505-9BCFE4698B33}"/>
                </a:ext>
              </a:extLst>
            </p:cNvPr>
            <p:cNvGrpSpPr/>
            <p:nvPr/>
          </p:nvGrpSpPr>
          <p:grpSpPr>
            <a:xfrm>
              <a:off x="5435297" y="2961450"/>
              <a:ext cx="6009644" cy="607673"/>
              <a:chOff x="5220144" y="1226231"/>
              <a:chExt cx="6009644" cy="607673"/>
            </a:xfrm>
          </p:grpSpPr>
          <p:pic>
            <p:nvPicPr>
              <p:cNvPr id="19" name="Picture 4" descr="Documento de texto - Iconos gratis de interfaz">
                <a:extLst>
                  <a:ext uri="{FF2B5EF4-FFF2-40B4-BE49-F238E27FC236}">
                    <a16:creationId xmlns:a16="http://schemas.microsoft.com/office/drawing/2014/main" id="{426D0E83-6FC1-CBBE-2EFF-7B1661930A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a:extLst>
                  <a:ext uri="{FF2B5EF4-FFF2-40B4-BE49-F238E27FC236}">
                    <a16:creationId xmlns:a16="http://schemas.microsoft.com/office/drawing/2014/main" id="{3741BDB0-F8E2-93F3-FCD2-75F6BEF28F20}"/>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3.</a:t>
                </a:r>
              </a:p>
            </p:txBody>
          </p:sp>
          <p:sp>
            <p:nvSpPr>
              <p:cNvPr id="21" name="CuadroTexto 20">
                <a:extLst>
                  <a:ext uri="{FF2B5EF4-FFF2-40B4-BE49-F238E27FC236}">
                    <a16:creationId xmlns:a16="http://schemas.microsoft.com/office/drawing/2014/main" id="{B4E533E1-D4B9-99C8-D867-22FB2017728D}"/>
                  </a:ext>
                </a:extLst>
              </p:cNvPr>
              <p:cNvSpPr txBox="1"/>
              <p:nvPr/>
            </p:nvSpPr>
            <p:spPr>
              <a:xfrm>
                <a:off x="6295904" y="1345401"/>
                <a:ext cx="4933884" cy="369332"/>
              </a:xfrm>
              <a:prstGeom prst="rect">
                <a:avLst/>
              </a:prstGeom>
              <a:noFill/>
            </p:spPr>
            <p:txBody>
              <a:bodyPr wrap="square" rtlCol="0">
                <a:spAutoFit/>
              </a:bodyPr>
              <a:lstStyle/>
              <a:p>
                <a:r>
                  <a:rPr lang="es-ES" dirty="0">
                    <a:latin typeface="LM Roman 10" panose="00000500000000000000" pitchFamily="50" charset="0"/>
                  </a:rPr>
                  <a:t>Edad 1971</a:t>
                </a:r>
              </a:p>
            </p:txBody>
          </p:sp>
        </p:grpSp>
        <p:grpSp>
          <p:nvGrpSpPr>
            <p:cNvPr id="22" name="Grupo 21">
              <a:extLst>
                <a:ext uri="{FF2B5EF4-FFF2-40B4-BE49-F238E27FC236}">
                  <a16:creationId xmlns:a16="http://schemas.microsoft.com/office/drawing/2014/main" id="{F5A9C3B9-D8E4-8AF7-1D59-D26F5CEF274B}"/>
                </a:ext>
              </a:extLst>
            </p:cNvPr>
            <p:cNvGrpSpPr/>
            <p:nvPr/>
          </p:nvGrpSpPr>
          <p:grpSpPr>
            <a:xfrm>
              <a:off x="5435296" y="3829060"/>
              <a:ext cx="6009645" cy="607673"/>
              <a:chOff x="5220143" y="2093841"/>
              <a:chExt cx="6009645" cy="607673"/>
            </a:xfrm>
          </p:grpSpPr>
          <p:pic>
            <p:nvPicPr>
              <p:cNvPr id="23" name="Picture 4" descr="Documento de texto - Iconos gratis de interfaz">
                <a:extLst>
                  <a:ext uri="{FF2B5EF4-FFF2-40B4-BE49-F238E27FC236}">
                    <a16:creationId xmlns:a16="http://schemas.microsoft.com/office/drawing/2014/main" id="{DC378350-D1AC-AC5F-B3B5-AE9676835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0C3E8F41-B2CC-D8F2-06CF-063D3DB20A3E}"/>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4.</a:t>
                </a:r>
              </a:p>
            </p:txBody>
          </p:sp>
          <p:sp>
            <p:nvSpPr>
              <p:cNvPr id="25" name="CuadroTexto 24">
                <a:extLst>
                  <a:ext uri="{FF2B5EF4-FFF2-40B4-BE49-F238E27FC236}">
                    <a16:creationId xmlns:a16="http://schemas.microsoft.com/office/drawing/2014/main" id="{D531F832-7708-4E64-3087-0DB09BDFEEBC}"/>
                  </a:ext>
                </a:extLst>
              </p:cNvPr>
              <p:cNvSpPr txBox="1"/>
              <p:nvPr/>
            </p:nvSpPr>
            <p:spPr>
              <a:xfrm>
                <a:off x="6295904" y="2234123"/>
                <a:ext cx="4933884" cy="369332"/>
              </a:xfrm>
              <a:prstGeom prst="rect">
                <a:avLst/>
              </a:prstGeom>
              <a:noFill/>
            </p:spPr>
            <p:txBody>
              <a:bodyPr wrap="square" rtlCol="0">
                <a:spAutoFit/>
              </a:bodyPr>
              <a:lstStyle/>
              <a:p>
                <a:r>
                  <a:rPr lang="es-ES" sz="1800" dirty="0">
                    <a:effectLst/>
                    <a:latin typeface="LM Roman 10" panose="00000500000000000000" pitchFamily="50" charset="0"/>
                    <a:ea typeface="Aptos" panose="020B0004020202020204" pitchFamily="34" charset="0"/>
                    <a:cs typeface="Times New Roman" panose="02020603050405020304" pitchFamily="18" charset="0"/>
                  </a:rPr>
                  <a:t>Edad 2022</a:t>
                </a:r>
                <a:endParaRPr lang="es-ES" sz="2800" dirty="0">
                  <a:latin typeface="LM Roman 10" panose="00000500000000000000" pitchFamily="50" charset="0"/>
                </a:endParaRPr>
              </a:p>
            </p:txBody>
          </p:sp>
        </p:grpSp>
        <p:grpSp>
          <p:nvGrpSpPr>
            <p:cNvPr id="26" name="Grupo 25">
              <a:extLst>
                <a:ext uri="{FF2B5EF4-FFF2-40B4-BE49-F238E27FC236}">
                  <a16:creationId xmlns:a16="http://schemas.microsoft.com/office/drawing/2014/main" id="{522969DC-92FD-52EB-F4D7-BF6497A2D16D}"/>
                </a:ext>
              </a:extLst>
            </p:cNvPr>
            <p:cNvGrpSpPr/>
            <p:nvPr/>
          </p:nvGrpSpPr>
          <p:grpSpPr>
            <a:xfrm>
              <a:off x="5435297" y="4738895"/>
              <a:ext cx="6009644" cy="607673"/>
              <a:chOff x="5220144" y="1226231"/>
              <a:chExt cx="6009644" cy="607673"/>
            </a:xfrm>
          </p:grpSpPr>
          <p:pic>
            <p:nvPicPr>
              <p:cNvPr id="27" name="Picture 4" descr="Documento de texto - Iconos gratis de interfaz">
                <a:extLst>
                  <a:ext uri="{FF2B5EF4-FFF2-40B4-BE49-F238E27FC236}">
                    <a16:creationId xmlns:a16="http://schemas.microsoft.com/office/drawing/2014/main" id="{E149D1C9-9232-17E0-74F7-06C2C296EE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Texto 27">
                <a:extLst>
                  <a:ext uri="{FF2B5EF4-FFF2-40B4-BE49-F238E27FC236}">
                    <a16:creationId xmlns:a16="http://schemas.microsoft.com/office/drawing/2014/main" id="{E48FC652-0529-0E39-805A-C2B0891BC269}"/>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5.</a:t>
                </a:r>
              </a:p>
            </p:txBody>
          </p:sp>
          <p:sp>
            <p:nvSpPr>
              <p:cNvPr id="29" name="CuadroTexto 28">
                <a:extLst>
                  <a:ext uri="{FF2B5EF4-FFF2-40B4-BE49-F238E27FC236}">
                    <a16:creationId xmlns:a16="http://schemas.microsoft.com/office/drawing/2014/main" id="{D3C7EF2A-6B7F-D761-0166-837DE3C940A1}"/>
                  </a:ext>
                </a:extLst>
              </p:cNvPr>
              <p:cNvSpPr txBox="1"/>
              <p:nvPr/>
            </p:nvSpPr>
            <p:spPr>
              <a:xfrm>
                <a:off x="6295904" y="1345401"/>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1971</a:t>
                </a:r>
                <a:endParaRPr lang="es-ES" sz="2800" dirty="0">
                  <a:latin typeface="LM Roman 10" panose="00000500000000000000" pitchFamily="50" charset="0"/>
                </a:endParaRPr>
              </a:p>
            </p:txBody>
          </p:sp>
        </p:grpSp>
        <p:grpSp>
          <p:nvGrpSpPr>
            <p:cNvPr id="30" name="Grupo 29">
              <a:extLst>
                <a:ext uri="{FF2B5EF4-FFF2-40B4-BE49-F238E27FC236}">
                  <a16:creationId xmlns:a16="http://schemas.microsoft.com/office/drawing/2014/main" id="{C238B525-1C4E-177C-58F2-E65BC03275D0}"/>
                </a:ext>
              </a:extLst>
            </p:cNvPr>
            <p:cNvGrpSpPr/>
            <p:nvPr/>
          </p:nvGrpSpPr>
          <p:grpSpPr>
            <a:xfrm>
              <a:off x="5435296" y="5606505"/>
              <a:ext cx="6009645" cy="607673"/>
              <a:chOff x="5220143" y="2093841"/>
              <a:chExt cx="6009645" cy="607673"/>
            </a:xfrm>
          </p:grpSpPr>
          <p:pic>
            <p:nvPicPr>
              <p:cNvPr id="31" name="Picture 4" descr="Documento de texto - Iconos gratis de interfaz">
                <a:extLst>
                  <a:ext uri="{FF2B5EF4-FFF2-40B4-BE49-F238E27FC236}">
                    <a16:creationId xmlns:a16="http://schemas.microsoft.com/office/drawing/2014/main" id="{3C185D75-871A-877D-36B8-5637923B7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51E05907-812F-F939-6B49-36825FB95580}"/>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6.</a:t>
                </a:r>
              </a:p>
            </p:txBody>
          </p:sp>
          <p:sp>
            <p:nvSpPr>
              <p:cNvPr id="33" name="CuadroTexto 32">
                <a:extLst>
                  <a:ext uri="{FF2B5EF4-FFF2-40B4-BE49-F238E27FC236}">
                    <a16:creationId xmlns:a16="http://schemas.microsoft.com/office/drawing/2014/main" id="{8D0D5562-6B68-4520-1DCF-B97E887CA711}"/>
                  </a:ext>
                </a:extLst>
              </p:cNvPr>
              <p:cNvSpPr txBox="1"/>
              <p:nvPr/>
            </p:nvSpPr>
            <p:spPr>
              <a:xfrm>
                <a:off x="6295904" y="2213012"/>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2022</a:t>
                </a:r>
                <a:endParaRPr lang="es-ES" sz="2800" dirty="0">
                  <a:latin typeface="LM Roman 10" panose="00000500000000000000" pitchFamily="50" charset="0"/>
                </a:endParaRPr>
              </a:p>
            </p:txBody>
          </p:sp>
        </p:grpSp>
        <p:cxnSp>
          <p:nvCxnSpPr>
            <p:cNvPr id="34" name="Conector recto de flecha 33">
              <a:extLst>
                <a:ext uri="{FF2B5EF4-FFF2-40B4-BE49-F238E27FC236}">
                  <a16:creationId xmlns:a16="http://schemas.microsoft.com/office/drawing/2014/main" id="{A970B545-661C-FEF6-9E8C-B4B12A6985C6}"/>
                </a:ext>
              </a:extLst>
            </p:cNvPr>
            <p:cNvCxnSpPr>
              <a:cxnSpLocks/>
            </p:cNvCxnSpPr>
            <p:nvPr/>
          </p:nvCxnSpPr>
          <p:spPr>
            <a:xfrm>
              <a:off x="4530855" y="3815453"/>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9" name="Marcador de contenido 7">
            <a:extLst>
              <a:ext uri="{FF2B5EF4-FFF2-40B4-BE49-F238E27FC236}">
                <a16:creationId xmlns:a16="http://schemas.microsoft.com/office/drawing/2014/main" id="{FCD3570B-8FDF-2A55-DE5B-E66583C9C55B}"/>
              </a:ext>
            </a:extLst>
          </p:cNvPr>
          <p:cNvSpPr>
            <a:spLocks noGrp="1"/>
          </p:cNvSpPr>
          <p:nvPr>
            <p:ph idx="1"/>
          </p:nvPr>
        </p:nvSpPr>
        <p:spPr>
          <a:xfrm>
            <a:off x="-6327916" y="2800985"/>
            <a:ext cx="5463646" cy="2130743"/>
          </a:xfrm>
        </p:spPr>
        <p:txBody>
          <a:bodyPr>
            <a:normAutofit fontScale="92500"/>
          </a:bodyPr>
          <a:lstStyle/>
          <a:p>
            <a:pPr marL="0" indent="0" algn="just">
              <a:buNone/>
            </a:pPr>
            <a:r>
              <a:rPr lang="es-ES" sz="2400" dirty="0">
                <a:latin typeface="LM Roman 10" panose="00000500000000000000" pitchFamily="50" charset="0"/>
                <a:ea typeface="Verdana" panose="020B0604030504040204" pitchFamily="34" charset="0"/>
              </a:rPr>
              <a:t>Realizar una investigación de la evolución de la distribución provincial de población española a lo largo del tiempo y como ha sido afectada por diferentes factores como la tasa de natalidad, defunción o la media de la vejez.</a:t>
            </a:r>
          </a:p>
        </p:txBody>
      </p:sp>
      <p:sp>
        <p:nvSpPr>
          <p:cNvPr id="6" name="CuadroTexto 5">
            <a:extLst>
              <a:ext uri="{FF2B5EF4-FFF2-40B4-BE49-F238E27FC236}">
                <a16:creationId xmlns:a16="http://schemas.microsoft.com/office/drawing/2014/main" id="{B1C42A5A-2EDB-69DB-9115-7110A1D15F7C}"/>
              </a:ext>
            </a:extLst>
          </p:cNvPr>
          <p:cNvSpPr txBox="1"/>
          <p:nvPr/>
        </p:nvSpPr>
        <p:spPr>
          <a:xfrm>
            <a:off x="-10285073" y="643185"/>
            <a:ext cx="10285073" cy="769441"/>
          </a:xfrm>
          <a:prstGeom prst="rect">
            <a:avLst/>
          </a:prstGeom>
          <a:noFill/>
        </p:spPr>
        <p:txBody>
          <a:bodyPr wrap="square" rtlCol="0">
            <a:spAutoFit/>
          </a:bodyPr>
          <a:lstStyle/>
          <a:p>
            <a:r>
              <a:rPr lang="es-ES" sz="4400" dirty="0">
                <a:latin typeface="LM Roman 10" panose="00000500000000000000" pitchFamily="50" charset="0"/>
              </a:rPr>
              <a:t>2. Preparación del </a:t>
            </a:r>
            <a:r>
              <a:rPr lang="es-ES" sz="4400" dirty="0" err="1">
                <a:latin typeface="LM Roman 10" panose="00000500000000000000" pitchFamily="50" charset="0"/>
              </a:rPr>
              <a:t>dataset</a:t>
            </a:r>
            <a:endParaRPr lang="es-ES" sz="4400" dirty="0">
              <a:latin typeface="LM Roman 10" panose="00000500000000000000" pitchFamily="50" charset="0"/>
            </a:endParaRPr>
          </a:p>
        </p:txBody>
      </p:sp>
      <p:grpSp>
        <p:nvGrpSpPr>
          <p:cNvPr id="7" name="Grupo 6">
            <a:extLst>
              <a:ext uri="{FF2B5EF4-FFF2-40B4-BE49-F238E27FC236}">
                <a16:creationId xmlns:a16="http://schemas.microsoft.com/office/drawing/2014/main" id="{1D1812AD-4B0C-5C1B-0146-68B94429EF39}"/>
              </a:ext>
            </a:extLst>
          </p:cNvPr>
          <p:cNvGrpSpPr/>
          <p:nvPr/>
        </p:nvGrpSpPr>
        <p:grpSpPr>
          <a:xfrm>
            <a:off x="12717100" y="2766119"/>
            <a:ext cx="9900958" cy="2056827"/>
            <a:chOff x="1145521" y="2766119"/>
            <a:chExt cx="9900958" cy="2056827"/>
          </a:xfrm>
        </p:grpSpPr>
        <p:grpSp>
          <p:nvGrpSpPr>
            <p:cNvPr id="8" name="Grupo 7">
              <a:extLst>
                <a:ext uri="{FF2B5EF4-FFF2-40B4-BE49-F238E27FC236}">
                  <a16:creationId xmlns:a16="http://schemas.microsoft.com/office/drawing/2014/main" id="{95473C70-B8D8-F502-D8B7-23863B880744}"/>
                </a:ext>
              </a:extLst>
            </p:cNvPr>
            <p:cNvGrpSpPr/>
            <p:nvPr/>
          </p:nvGrpSpPr>
          <p:grpSpPr>
            <a:xfrm>
              <a:off x="1145521" y="2766119"/>
              <a:ext cx="9900958" cy="2056827"/>
              <a:chOff x="1406257" y="3054675"/>
              <a:chExt cx="9900958" cy="2056827"/>
            </a:xfrm>
          </p:grpSpPr>
          <p:sp useBgFill="1">
            <p:nvSpPr>
              <p:cNvPr id="36" name="Rectángulo: esquinas redondeadas 35">
                <a:extLst>
                  <a:ext uri="{FF2B5EF4-FFF2-40B4-BE49-F238E27FC236}">
                    <a16:creationId xmlns:a16="http://schemas.microsoft.com/office/drawing/2014/main" id="{CF793E99-6216-D456-AF02-5747359742E1}"/>
                  </a:ext>
                </a:extLst>
              </p:cNvPr>
              <p:cNvSpPr/>
              <p:nvPr/>
            </p:nvSpPr>
            <p:spPr>
              <a:xfrm>
                <a:off x="3138215" y="3155552"/>
                <a:ext cx="6437042" cy="1923749"/>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useBgFill="1">
            <p:nvSpPr>
              <p:cNvPr id="37" name="Rectángulo: esquinas redondeadas 36">
                <a:extLst>
                  <a:ext uri="{FF2B5EF4-FFF2-40B4-BE49-F238E27FC236}">
                    <a16:creationId xmlns:a16="http://schemas.microsoft.com/office/drawing/2014/main" id="{D8728C1C-DE80-A178-A540-79032708ACD5}"/>
                  </a:ext>
                </a:extLst>
              </p:cNvPr>
              <p:cNvSpPr/>
              <p:nvPr/>
            </p:nvSpPr>
            <p:spPr>
              <a:xfrm>
                <a:off x="3569252" y="342193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8" name="Picture 2" descr="Python Data Wrangling and Manipulation with Pandas: Parts 1-2 | D-Lab">
                <a:extLst>
                  <a:ext uri="{FF2B5EF4-FFF2-40B4-BE49-F238E27FC236}">
                    <a16:creationId xmlns:a16="http://schemas.microsoft.com/office/drawing/2014/main" id="{EB361DE7-3C50-4514-8385-90406B3F8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977" y="3574396"/>
                <a:ext cx="1516403" cy="1010935"/>
              </a:xfrm>
              <a:prstGeom prst="rect">
                <a:avLst/>
              </a:prstGeom>
              <a:noFill/>
              <a:extLst>
                <a:ext uri="{909E8E84-426E-40DD-AFC4-6F175D3DCCD1}">
                  <a14:hiddenFill xmlns:a14="http://schemas.microsoft.com/office/drawing/2010/main">
                    <a:solidFill>
                      <a:srgbClr val="FFFFFF"/>
                    </a:solidFill>
                  </a14:hiddenFill>
                </a:ext>
              </a:extLst>
            </p:spPr>
          </p:pic>
          <p:sp>
            <p:nvSpPr>
              <p:cNvPr id="39" name="CuadroTexto 38">
                <a:extLst>
                  <a:ext uri="{FF2B5EF4-FFF2-40B4-BE49-F238E27FC236}">
                    <a16:creationId xmlns:a16="http://schemas.microsoft.com/office/drawing/2014/main" id="{D3A8CF20-B9D3-D73D-A1DD-C029C44248AD}"/>
                  </a:ext>
                </a:extLst>
              </p:cNvPr>
              <p:cNvSpPr txBox="1"/>
              <p:nvPr/>
            </p:nvSpPr>
            <p:spPr>
              <a:xfrm>
                <a:off x="3758675" y="4752294"/>
                <a:ext cx="925005" cy="246221"/>
              </a:xfrm>
              <a:prstGeom prst="rect">
                <a:avLst/>
              </a:prstGeom>
              <a:noFill/>
            </p:spPr>
            <p:txBody>
              <a:bodyPr wrap="square" rtlCol="0">
                <a:spAutoFit/>
              </a:bodyPr>
              <a:lstStyle/>
              <a:p>
                <a:r>
                  <a:rPr lang="es-ES" sz="1000" dirty="0"/>
                  <a:t>Lectura Excel</a:t>
                </a:r>
              </a:p>
            </p:txBody>
          </p:sp>
          <p:sp useBgFill="1">
            <p:nvSpPr>
              <p:cNvPr id="40" name="Rectángulo: esquinas redondeadas 39">
                <a:extLst>
                  <a:ext uri="{FF2B5EF4-FFF2-40B4-BE49-F238E27FC236}">
                    <a16:creationId xmlns:a16="http://schemas.microsoft.com/office/drawing/2014/main" id="{61151F6A-6621-3D88-7058-009903305390}"/>
                  </a:ext>
                </a:extLst>
              </p:cNvPr>
              <p:cNvSpPr/>
              <p:nvPr/>
            </p:nvSpPr>
            <p:spPr>
              <a:xfrm>
                <a:off x="5276595" y="3054675"/>
                <a:ext cx="2025984" cy="196509"/>
              </a:xfrm>
              <a:prstGeom prst="roundRect">
                <a:avLst>
                  <a:gd name="adj" fmla="val 50000"/>
                </a:avLst>
              </a:prstGeom>
              <a:ln w="22225" cap="rnd">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accent5">
                        <a:lumMod val="75000"/>
                      </a:schemeClr>
                    </a:solidFill>
                  </a:rPr>
                  <a:t>Preparación </a:t>
                </a:r>
                <a:r>
                  <a:rPr lang="es-ES" sz="1400" b="1" i="1" dirty="0" err="1">
                    <a:solidFill>
                      <a:schemeClr val="accent5">
                        <a:lumMod val="75000"/>
                      </a:schemeClr>
                    </a:solidFill>
                  </a:rPr>
                  <a:t>dataset</a:t>
                </a:r>
                <a:endParaRPr lang="es-ES" sz="2000" b="1" i="1" dirty="0">
                  <a:solidFill>
                    <a:schemeClr val="accent5">
                      <a:lumMod val="75000"/>
                    </a:schemeClr>
                  </a:solidFill>
                </a:endParaRPr>
              </a:p>
            </p:txBody>
          </p:sp>
          <p:pic>
            <p:nvPicPr>
              <p:cNvPr id="41" name="Picture 4" descr="Documento de texto - Iconos gratis de interfaz">
                <a:extLst>
                  <a:ext uri="{FF2B5EF4-FFF2-40B4-BE49-F238E27FC236}">
                    <a16:creationId xmlns:a16="http://schemas.microsoft.com/office/drawing/2014/main" id="{1502287E-91D1-BDB5-DA14-6AEA68AE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6146" y="3798881"/>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42" name="Rectángulo: esquinas redondeadas 41">
                <a:extLst>
                  <a:ext uri="{FF2B5EF4-FFF2-40B4-BE49-F238E27FC236}">
                    <a16:creationId xmlns:a16="http://schemas.microsoft.com/office/drawing/2014/main" id="{C94DC18A-4F72-27ED-006E-E4020FA17CFC}"/>
                  </a:ext>
                </a:extLst>
              </p:cNvPr>
              <p:cNvSpPr/>
              <p:nvPr/>
            </p:nvSpPr>
            <p:spPr>
              <a:xfrm>
                <a:off x="5653204"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3" name="CuadroTexto 42">
                <a:extLst>
                  <a:ext uri="{FF2B5EF4-FFF2-40B4-BE49-F238E27FC236}">
                    <a16:creationId xmlns:a16="http://schemas.microsoft.com/office/drawing/2014/main" id="{52C896AC-8A86-C3AD-D7E0-4A8BC4E422C7}"/>
                  </a:ext>
                </a:extLst>
              </p:cNvPr>
              <p:cNvSpPr txBox="1"/>
              <p:nvPr/>
            </p:nvSpPr>
            <p:spPr>
              <a:xfrm>
                <a:off x="5345833" y="4747205"/>
                <a:ext cx="1887509" cy="246221"/>
              </a:xfrm>
              <a:prstGeom prst="rect">
                <a:avLst/>
              </a:prstGeom>
              <a:noFill/>
            </p:spPr>
            <p:txBody>
              <a:bodyPr wrap="square" rtlCol="0">
                <a:spAutoFit/>
              </a:bodyPr>
              <a:lstStyle/>
              <a:p>
                <a:pPr algn="ctr"/>
                <a:r>
                  <a:rPr lang="es-ES" sz="1000" dirty="0"/>
                  <a:t>Intercambio de /</a:t>
                </a:r>
              </a:p>
            </p:txBody>
          </p:sp>
          <p:sp useBgFill="1">
            <p:nvSpPr>
              <p:cNvPr id="44" name="Rectángulo: esquinas redondeadas 43">
                <a:extLst>
                  <a:ext uri="{FF2B5EF4-FFF2-40B4-BE49-F238E27FC236}">
                    <a16:creationId xmlns:a16="http://schemas.microsoft.com/office/drawing/2014/main" id="{D0D0A778-D7F3-F40B-64FF-2D6DAF2DBEED}"/>
                  </a:ext>
                </a:extLst>
              </p:cNvPr>
              <p:cNvSpPr/>
              <p:nvPr/>
            </p:nvSpPr>
            <p:spPr>
              <a:xfrm>
                <a:off x="9944955"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45" name="Grupo 44">
                <a:extLst>
                  <a:ext uri="{FF2B5EF4-FFF2-40B4-BE49-F238E27FC236}">
                    <a16:creationId xmlns:a16="http://schemas.microsoft.com/office/drawing/2014/main" id="{0F86C821-B02A-2519-DC62-4792433FD445}"/>
                  </a:ext>
                </a:extLst>
              </p:cNvPr>
              <p:cNvGrpSpPr/>
              <p:nvPr/>
            </p:nvGrpSpPr>
            <p:grpSpPr>
              <a:xfrm>
                <a:off x="1406257" y="3421063"/>
                <a:ext cx="1451751" cy="1690439"/>
                <a:chOff x="8280400" y="4060150"/>
                <a:chExt cx="1854200" cy="2159056"/>
              </a:xfrm>
            </p:grpSpPr>
            <p:sp useBgFill="1">
              <p:nvSpPr>
                <p:cNvPr id="53" name="Rectángulo: esquinas redondeadas 52">
                  <a:extLst>
                    <a:ext uri="{FF2B5EF4-FFF2-40B4-BE49-F238E27FC236}">
                      <a16:creationId xmlns:a16="http://schemas.microsoft.com/office/drawing/2014/main" id="{D56186C0-54E3-04DB-1EB2-D31F478514E4}"/>
                    </a:ext>
                  </a:extLst>
                </p:cNvPr>
                <p:cNvSpPr/>
                <p:nvPr/>
              </p:nvSpPr>
              <p:spPr>
                <a:xfrm>
                  <a:off x="8394700" y="4060150"/>
                  <a:ext cx="1625600" cy="1627200"/>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4" name="CuadroTexto 53">
                  <a:extLst>
                    <a:ext uri="{FF2B5EF4-FFF2-40B4-BE49-F238E27FC236}">
                      <a16:creationId xmlns:a16="http://schemas.microsoft.com/office/drawing/2014/main" id="{2A33C45F-70D1-C729-91D4-19C96613981C}"/>
                    </a:ext>
                  </a:extLst>
                </p:cNvPr>
                <p:cNvSpPr txBox="1"/>
                <p:nvPr/>
              </p:nvSpPr>
              <p:spPr>
                <a:xfrm>
                  <a:off x="8280400" y="5747489"/>
                  <a:ext cx="1854200" cy="471717"/>
                </a:xfrm>
                <a:prstGeom prst="rect">
                  <a:avLst/>
                </a:prstGeom>
                <a:noFill/>
              </p:spPr>
              <p:txBody>
                <a:bodyPr wrap="square" rtlCol="0">
                  <a:spAutoFit/>
                </a:bodyPr>
                <a:lstStyle/>
                <a:p>
                  <a:pPr algn="ctr"/>
                  <a:r>
                    <a:rPr lang="es-ES" dirty="0" err="1"/>
                    <a:t>Dataset</a:t>
                  </a:r>
                  <a:endParaRPr lang="es-ES" dirty="0"/>
                </a:p>
              </p:txBody>
            </p:sp>
          </p:grpSp>
          <p:sp>
            <p:nvSpPr>
              <p:cNvPr id="46" name="CuadroTexto 45">
                <a:extLst>
                  <a:ext uri="{FF2B5EF4-FFF2-40B4-BE49-F238E27FC236}">
                    <a16:creationId xmlns:a16="http://schemas.microsoft.com/office/drawing/2014/main" id="{5A38EED1-AA42-0F20-3D34-728103F174EA}"/>
                  </a:ext>
                </a:extLst>
              </p:cNvPr>
              <p:cNvSpPr txBox="1"/>
              <p:nvPr/>
            </p:nvSpPr>
            <p:spPr>
              <a:xfrm>
                <a:off x="9855464" y="4693788"/>
                <a:ext cx="1451751" cy="369332"/>
              </a:xfrm>
              <a:prstGeom prst="rect">
                <a:avLst/>
              </a:prstGeom>
              <a:noFill/>
            </p:spPr>
            <p:txBody>
              <a:bodyPr wrap="square" rtlCol="0">
                <a:spAutoFit/>
              </a:bodyPr>
              <a:lstStyle/>
              <a:p>
                <a:pPr algn="ctr"/>
                <a:r>
                  <a:rPr lang="es-ES" i="1" dirty="0" err="1"/>
                  <a:t>Dataframe</a:t>
                </a:r>
                <a:endParaRPr lang="es-ES" i="1" dirty="0"/>
              </a:p>
            </p:txBody>
          </p:sp>
          <p:pic>
            <p:nvPicPr>
              <p:cNvPr id="47" name="Picture 4" descr="Documento de texto - Iconos gratis de interfaz">
                <a:extLst>
                  <a:ext uri="{FF2B5EF4-FFF2-40B4-BE49-F238E27FC236}">
                    <a16:creationId xmlns:a16="http://schemas.microsoft.com/office/drawing/2014/main" id="{C6A7A880-1336-B0A5-2CE0-B409FC755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1699" y="3824630"/>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48" name="Rectángulo: esquinas redondeadas 47">
                <a:extLst>
                  <a:ext uri="{FF2B5EF4-FFF2-40B4-BE49-F238E27FC236}">
                    <a16:creationId xmlns:a16="http://schemas.microsoft.com/office/drawing/2014/main" id="{4FF16121-5026-5B3C-CFDC-ECAD934B1E8E}"/>
                  </a:ext>
                </a:extLst>
              </p:cNvPr>
              <p:cNvSpPr/>
              <p:nvPr/>
            </p:nvSpPr>
            <p:spPr>
              <a:xfrm>
                <a:off x="7820920"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CuadroTexto 48">
                <a:extLst>
                  <a:ext uri="{FF2B5EF4-FFF2-40B4-BE49-F238E27FC236}">
                    <a16:creationId xmlns:a16="http://schemas.microsoft.com/office/drawing/2014/main" id="{9163926D-751C-22BD-FE9E-582815569C50}"/>
                  </a:ext>
                </a:extLst>
              </p:cNvPr>
              <p:cNvSpPr txBox="1"/>
              <p:nvPr/>
            </p:nvSpPr>
            <p:spPr>
              <a:xfrm>
                <a:off x="7513549" y="4747205"/>
                <a:ext cx="1887509" cy="246221"/>
              </a:xfrm>
              <a:prstGeom prst="rect">
                <a:avLst/>
              </a:prstGeom>
              <a:noFill/>
            </p:spPr>
            <p:txBody>
              <a:bodyPr wrap="square" rtlCol="0">
                <a:spAutoFit/>
              </a:bodyPr>
              <a:lstStyle/>
              <a:p>
                <a:pPr algn="ctr"/>
                <a:r>
                  <a:rPr lang="es-ES" sz="1000" dirty="0"/>
                  <a:t>Composición de nombres</a:t>
                </a:r>
              </a:p>
            </p:txBody>
          </p:sp>
          <p:pic>
            <p:nvPicPr>
              <p:cNvPr id="50" name="Picture 4">
                <a:extLst>
                  <a:ext uri="{FF2B5EF4-FFF2-40B4-BE49-F238E27FC236}">
                    <a16:creationId xmlns:a16="http://schemas.microsoft.com/office/drawing/2014/main" id="{66EF9207-6EA2-C119-147D-7072D35894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8065953" y="3639912"/>
                <a:ext cx="792297" cy="792297"/>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6" descr="Icono De Línea De Tabla De Datos Vector PNG ,dibujos Agregar, Datos, Base  De Datos PNG y Vector para Descargar Gratis | Pngtree">
                <a:extLst>
                  <a:ext uri="{FF2B5EF4-FFF2-40B4-BE49-F238E27FC236}">
                    <a16:creationId xmlns:a16="http://schemas.microsoft.com/office/drawing/2014/main" id="{E4D105EF-2A6F-E15C-DF6E-529B792CC1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49194" y="3550674"/>
                <a:ext cx="1058376" cy="10583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descr="Documento de texto - Iconos gratis de interfaz">
                <a:extLst>
                  <a:ext uri="{FF2B5EF4-FFF2-40B4-BE49-F238E27FC236}">
                    <a16:creationId xmlns:a16="http://schemas.microsoft.com/office/drawing/2014/main" id="{984C2973-7A2A-1B8A-5C26-ABF16CCED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8180" y="3695738"/>
                <a:ext cx="769374" cy="76937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2" descr="Intercambiar - Iconos gratis de flechas">
              <a:extLst>
                <a:ext uri="{FF2B5EF4-FFF2-40B4-BE49-F238E27FC236}">
                  <a16:creationId xmlns:a16="http://schemas.microsoft.com/office/drawing/2014/main" id="{029FA65A-5886-34F8-2012-0A621E94BB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8684" y="3454317"/>
              <a:ext cx="662944" cy="6629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4633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041E515E-EBFC-7B9E-4211-C96535FCF4C2}"/>
              </a:ext>
            </a:extLst>
          </p:cNvPr>
          <p:cNvGrpSpPr/>
          <p:nvPr/>
        </p:nvGrpSpPr>
        <p:grpSpPr>
          <a:xfrm>
            <a:off x="1145521" y="2766119"/>
            <a:ext cx="9900958" cy="2056827"/>
            <a:chOff x="1145521" y="2766119"/>
            <a:chExt cx="9900958" cy="2056827"/>
          </a:xfrm>
        </p:grpSpPr>
        <p:grpSp>
          <p:nvGrpSpPr>
            <p:cNvPr id="34" name="Grupo 33">
              <a:extLst>
                <a:ext uri="{FF2B5EF4-FFF2-40B4-BE49-F238E27FC236}">
                  <a16:creationId xmlns:a16="http://schemas.microsoft.com/office/drawing/2014/main" id="{AF35B761-A9BB-9A2A-1D0C-CE729AE234C2}"/>
                </a:ext>
              </a:extLst>
            </p:cNvPr>
            <p:cNvGrpSpPr/>
            <p:nvPr/>
          </p:nvGrpSpPr>
          <p:grpSpPr>
            <a:xfrm>
              <a:off x="1145521" y="2766119"/>
              <a:ext cx="9900958" cy="2056827"/>
              <a:chOff x="1406257" y="3054675"/>
              <a:chExt cx="9900958" cy="2056827"/>
            </a:xfrm>
          </p:grpSpPr>
          <p:sp useBgFill="1">
            <p:nvSpPr>
              <p:cNvPr id="6" name="Rectángulo: esquinas redondeadas 5">
                <a:extLst>
                  <a:ext uri="{FF2B5EF4-FFF2-40B4-BE49-F238E27FC236}">
                    <a16:creationId xmlns:a16="http://schemas.microsoft.com/office/drawing/2014/main" id="{C8B7AD69-B333-1A4D-8429-53967EAE5143}"/>
                  </a:ext>
                </a:extLst>
              </p:cNvPr>
              <p:cNvSpPr/>
              <p:nvPr/>
            </p:nvSpPr>
            <p:spPr>
              <a:xfrm>
                <a:off x="3138215" y="3155552"/>
                <a:ext cx="6437042" cy="1923749"/>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useBgFill="1">
            <p:nvSpPr>
              <p:cNvPr id="7" name="Rectángulo: esquinas redondeadas 6">
                <a:extLst>
                  <a:ext uri="{FF2B5EF4-FFF2-40B4-BE49-F238E27FC236}">
                    <a16:creationId xmlns:a16="http://schemas.microsoft.com/office/drawing/2014/main" id="{E4A84356-D87F-0B63-3597-B50B91A55768}"/>
                  </a:ext>
                </a:extLst>
              </p:cNvPr>
              <p:cNvSpPr/>
              <p:nvPr/>
            </p:nvSpPr>
            <p:spPr>
              <a:xfrm>
                <a:off x="3569252" y="342193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74" name="Picture 2" descr="Python Data Wrangling and Manipulation with Pandas: Parts 1-2 | D-Lab">
                <a:extLst>
                  <a:ext uri="{FF2B5EF4-FFF2-40B4-BE49-F238E27FC236}">
                    <a16:creationId xmlns:a16="http://schemas.microsoft.com/office/drawing/2014/main" id="{3751E312-06A7-1454-23B0-49612A7C7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2977" y="3574396"/>
                <a:ext cx="1516403" cy="10109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6B1B4D07-6CFB-E03D-FC74-A997418A45EE}"/>
                  </a:ext>
                </a:extLst>
              </p:cNvPr>
              <p:cNvSpPr txBox="1"/>
              <p:nvPr/>
            </p:nvSpPr>
            <p:spPr>
              <a:xfrm>
                <a:off x="3758675" y="4752294"/>
                <a:ext cx="925005" cy="246221"/>
              </a:xfrm>
              <a:prstGeom prst="rect">
                <a:avLst/>
              </a:prstGeom>
              <a:noFill/>
            </p:spPr>
            <p:txBody>
              <a:bodyPr wrap="square" rtlCol="0">
                <a:spAutoFit/>
              </a:bodyPr>
              <a:lstStyle/>
              <a:p>
                <a:r>
                  <a:rPr lang="es-ES" sz="1000" dirty="0"/>
                  <a:t>Lectura Excel</a:t>
                </a:r>
              </a:p>
            </p:txBody>
          </p:sp>
          <p:sp useBgFill="1">
            <p:nvSpPr>
              <p:cNvPr id="16" name="Rectángulo: esquinas redondeadas 15">
                <a:extLst>
                  <a:ext uri="{FF2B5EF4-FFF2-40B4-BE49-F238E27FC236}">
                    <a16:creationId xmlns:a16="http://schemas.microsoft.com/office/drawing/2014/main" id="{D577A27B-20B8-504E-3146-4A048E28CA62}"/>
                  </a:ext>
                </a:extLst>
              </p:cNvPr>
              <p:cNvSpPr/>
              <p:nvPr/>
            </p:nvSpPr>
            <p:spPr>
              <a:xfrm>
                <a:off x="5276595" y="3054675"/>
                <a:ext cx="2025984" cy="196509"/>
              </a:xfrm>
              <a:prstGeom prst="roundRect">
                <a:avLst>
                  <a:gd name="adj" fmla="val 50000"/>
                </a:avLst>
              </a:prstGeom>
              <a:ln w="22225" cap="rnd">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accent5">
                        <a:lumMod val="75000"/>
                      </a:schemeClr>
                    </a:solidFill>
                  </a:rPr>
                  <a:t>Preparación </a:t>
                </a:r>
                <a:r>
                  <a:rPr lang="es-ES" sz="1400" b="1" i="1" dirty="0" err="1">
                    <a:solidFill>
                      <a:schemeClr val="accent5">
                        <a:lumMod val="75000"/>
                      </a:schemeClr>
                    </a:solidFill>
                  </a:rPr>
                  <a:t>dataset</a:t>
                </a:r>
                <a:endParaRPr lang="es-ES" sz="2000" b="1" i="1" dirty="0">
                  <a:solidFill>
                    <a:schemeClr val="accent5">
                      <a:lumMod val="75000"/>
                    </a:schemeClr>
                  </a:solidFill>
                </a:endParaRPr>
              </a:p>
            </p:txBody>
          </p:sp>
          <p:pic>
            <p:nvPicPr>
              <p:cNvPr id="18" name="Picture 4" descr="Documento de texto - Iconos gratis de interfaz">
                <a:extLst>
                  <a:ext uri="{FF2B5EF4-FFF2-40B4-BE49-F238E27FC236}">
                    <a16:creationId xmlns:a16="http://schemas.microsoft.com/office/drawing/2014/main" id="{21F10CAC-528A-0F8E-7238-6B40ACAFC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146" y="3798881"/>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9" name="Rectángulo: esquinas redondeadas 18">
                <a:extLst>
                  <a:ext uri="{FF2B5EF4-FFF2-40B4-BE49-F238E27FC236}">
                    <a16:creationId xmlns:a16="http://schemas.microsoft.com/office/drawing/2014/main" id="{0CFA22C0-31BF-22CC-5FEB-48D5F197B6BC}"/>
                  </a:ext>
                </a:extLst>
              </p:cNvPr>
              <p:cNvSpPr/>
              <p:nvPr/>
            </p:nvSpPr>
            <p:spPr>
              <a:xfrm>
                <a:off x="5653204"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CuadroTexto 19">
                <a:extLst>
                  <a:ext uri="{FF2B5EF4-FFF2-40B4-BE49-F238E27FC236}">
                    <a16:creationId xmlns:a16="http://schemas.microsoft.com/office/drawing/2014/main" id="{421D81BB-88D4-33CB-58F1-425A3701B16C}"/>
                  </a:ext>
                </a:extLst>
              </p:cNvPr>
              <p:cNvSpPr txBox="1"/>
              <p:nvPr/>
            </p:nvSpPr>
            <p:spPr>
              <a:xfrm>
                <a:off x="5345833" y="4747205"/>
                <a:ext cx="1887509" cy="246221"/>
              </a:xfrm>
              <a:prstGeom prst="rect">
                <a:avLst/>
              </a:prstGeom>
              <a:noFill/>
            </p:spPr>
            <p:txBody>
              <a:bodyPr wrap="square" rtlCol="0">
                <a:spAutoFit/>
              </a:bodyPr>
              <a:lstStyle/>
              <a:p>
                <a:pPr algn="ctr"/>
                <a:r>
                  <a:rPr lang="es-ES" sz="1000" dirty="0"/>
                  <a:t>Intercambio de /</a:t>
                </a:r>
              </a:p>
            </p:txBody>
          </p:sp>
          <p:sp useBgFill="1">
            <p:nvSpPr>
              <p:cNvPr id="5" name="Rectángulo: esquinas redondeadas 4">
                <a:extLst>
                  <a:ext uri="{FF2B5EF4-FFF2-40B4-BE49-F238E27FC236}">
                    <a16:creationId xmlns:a16="http://schemas.microsoft.com/office/drawing/2014/main" id="{9C466557-57FE-CB09-8E07-B52C09C7FA4B}"/>
                  </a:ext>
                </a:extLst>
              </p:cNvPr>
              <p:cNvSpPr/>
              <p:nvPr/>
            </p:nvSpPr>
            <p:spPr>
              <a:xfrm>
                <a:off x="9944955"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0" name="Grupo 9">
                <a:extLst>
                  <a:ext uri="{FF2B5EF4-FFF2-40B4-BE49-F238E27FC236}">
                    <a16:creationId xmlns:a16="http://schemas.microsoft.com/office/drawing/2014/main" id="{DEC3C1D1-2A96-5778-8726-D1DDC644BB27}"/>
                  </a:ext>
                </a:extLst>
              </p:cNvPr>
              <p:cNvGrpSpPr/>
              <p:nvPr/>
            </p:nvGrpSpPr>
            <p:grpSpPr>
              <a:xfrm>
                <a:off x="1406257" y="3421063"/>
                <a:ext cx="1451751" cy="1690439"/>
                <a:chOff x="8280400" y="4060150"/>
                <a:chExt cx="1854200" cy="2159056"/>
              </a:xfrm>
            </p:grpSpPr>
            <p:sp useBgFill="1">
              <p:nvSpPr>
                <p:cNvPr id="11" name="Rectángulo: esquinas redondeadas 10">
                  <a:extLst>
                    <a:ext uri="{FF2B5EF4-FFF2-40B4-BE49-F238E27FC236}">
                      <a16:creationId xmlns:a16="http://schemas.microsoft.com/office/drawing/2014/main" id="{9A2CCFA5-4452-A44C-CB9B-E8C17665939C}"/>
                    </a:ext>
                  </a:extLst>
                </p:cNvPr>
                <p:cNvSpPr/>
                <p:nvPr/>
              </p:nvSpPr>
              <p:spPr>
                <a:xfrm>
                  <a:off x="8394700" y="4060150"/>
                  <a:ext cx="1625600" cy="1627200"/>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CuadroTexto 11">
                  <a:extLst>
                    <a:ext uri="{FF2B5EF4-FFF2-40B4-BE49-F238E27FC236}">
                      <a16:creationId xmlns:a16="http://schemas.microsoft.com/office/drawing/2014/main" id="{3F37EBA5-7267-985B-5463-C245C90C7437}"/>
                    </a:ext>
                  </a:extLst>
                </p:cNvPr>
                <p:cNvSpPr txBox="1"/>
                <p:nvPr/>
              </p:nvSpPr>
              <p:spPr>
                <a:xfrm>
                  <a:off x="8280400" y="5747489"/>
                  <a:ext cx="1854200" cy="471717"/>
                </a:xfrm>
                <a:prstGeom prst="rect">
                  <a:avLst/>
                </a:prstGeom>
                <a:noFill/>
              </p:spPr>
              <p:txBody>
                <a:bodyPr wrap="square" rtlCol="0">
                  <a:spAutoFit/>
                </a:bodyPr>
                <a:lstStyle/>
                <a:p>
                  <a:pPr algn="ctr"/>
                  <a:r>
                    <a:rPr lang="es-ES" dirty="0" err="1"/>
                    <a:t>Dataset</a:t>
                  </a:r>
                  <a:endParaRPr lang="es-ES" dirty="0"/>
                </a:p>
              </p:txBody>
            </p:sp>
          </p:grpSp>
          <p:sp>
            <p:nvSpPr>
              <p:cNvPr id="23" name="CuadroTexto 22">
                <a:extLst>
                  <a:ext uri="{FF2B5EF4-FFF2-40B4-BE49-F238E27FC236}">
                    <a16:creationId xmlns:a16="http://schemas.microsoft.com/office/drawing/2014/main" id="{04591023-7676-2EBD-B569-0AFC8A304059}"/>
                  </a:ext>
                </a:extLst>
              </p:cNvPr>
              <p:cNvSpPr txBox="1"/>
              <p:nvPr/>
            </p:nvSpPr>
            <p:spPr>
              <a:xfrm>
                <a:off x="9855464" y="4693788"/>
                <a:ext cx="1451751" cy="369332"/>
              </a:xfrm>
              <a:prstGeom prst="rect">
                <a:avLst/>
              </a:prstGeom>
              <a:noFill/>
            </p:spPr>
            <p:txBody>
              <a:bodyPr wrap="square" rtlCol="0">
                <a:spAutoFit/>
              </a:bodyPr>
              <a:lstStyle/>
              <a:p>
                <a:pPr algn="ctr"/>
                <a:r>
                  <a:rPr lang="es-ES" i="1" dirty="0" err="1"/>
                  <a:t>Dataframe</a:t>
                </a:r>
                <a:endParaRPr lang="es-ES" i="1" dirty="0"/>
              </a:p>
            </p:txBody>
          </p:sp>
          <p:pic>
            <p:nvPicPr>
              <p:cNvPr id="29" name="Picture 4" descr="Documento de texto - Iconos gratis de interfaz">
                <a:extLst>
                  <a:ext uri="{FF2B5EF4-FFF2-40B4-BE49-F238E27FC236}">
                    <a16:creationId xmlns:a16="http://schemas.microsoft.com/office/drawing/2014/main" id="{4D7B391F-55DE-B9C0-B879-78EC6328D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1699" y="3824630"/>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30" name="Rectángulo: esquinas redondeadas 29">
                <a:extLst>
                  <a:ext uri="{FF2B5EF4-FFF2-40B4-BE49-F238E27FC236}">
                    <a16:creationId xmlns:a16="http://schemas.microsoft.com/office/drawing/2014/main" id="{35A375F2-A72D-AF4A-78C8-65FF0C1DD56E}"/>
                  </a:ext>
                </a:extLst>
              </p:cNvPr>
              <p:cNvSpPr/>
              <p:nvPr/>
            </p:nvSpPr>
            <p:spPr>
              <a:xfrm>
                <a:off x="7820920"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CuadroTexto 30">
                <a:extLst>
                  <a:ext uri="{FF2B5EF4-FFF2-40B4-BE49-F238E27FC236}">
                    <a16:creationId xmlns:a16="http://schemas.microsoft.com/office/drawing/2014/main" id="{B93D47DF-F755-D054-1956-1D83E038AC77}"/>
                  </a:ext>
                </a:extLst>
              </p:cNvPr>
              <p:cNvSpPr txBox="1"/>
              <p:nvPr/>
            </p:nvSpPr>
            <p:spPr>
              <a:xfrm>
                <a:off x="7513549" y="4747205"/>
                <a:ext cx="1887509" cy="246221"/>
              </a:xfrm>
              <a:prstGeom prst="rect">
                <a:avLst/>
              </a:prstGeom>
              <a:noFill/>
            </p:spPr>
            <p:txBody>
              <a:bodyPr wrap="square" rtlCol="0">
                <a:spAutoFit/>
              </a:bodyPr>
              <a:lstStyle/>
              <a:p>
                <a:pPr algn="ctr"/>
                <a:r>
                  <a:rPr lang="es-ES" sz="1000" dirty="0"/>
                  <a:t>Composición de nombres</a:t>
                </a:r>
              </a:p>
            </p:txBody>
          </p:sp>
          <p:pic>
            <p:nvPicPr>
              <p:cNvPr id="3076" name="Picture 4">
                <a:extLst>
                  <a:ext uri="{FF2B5EF4-FFF2-40B4-BE49-F238E27FC236}">
                    <a16:creationId xmlns:a16="http://schemas.microsoft.com/office/drawing/2014/main" id="{FDBED1C6-5C2B-EF8E-8B59-EC8941474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065953" y="3639912"/>
                <a:ext cx="792297" cy="7922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cono De Línea De Tabla De Datos Vector PNG ,dibujos Agregar, Datos, Base  De Datos PNG y Vector para Descargar Gratis | Pngtree">
                <a:extLst>
                  <a:ext uri="{FF2B5EF4-FFF2-40B4-BE49-F238E27FC236}">
                    <a16:creationId xmlns:a16="http://schemas.microsoft.com/office/drawing/2014/main" id="{0B2BCE1A-91A5-424D-8241-CBACABAA25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9194" y="3550674"/>
                <a:ext cx="1058376" cy="105837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Documento de texto - Iconos gratis de interfaz">
                <a:extLst>
                  <a:ext uri="{FF2B5EF4-FFF2-40B4-BE49-F238E27FC236}">
                    <a16:creationId xmlns:a16="http://schemas.microsoft.com/office/drawing/2014/main" id="{5377D6A1-6828-4E26-7469-3615834A1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180" y="3695738"/>
                <a:ext cx="769374" cy="769374"/>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Intercambiar - Iconos gratis de flechas">
              <a:extLst>
                <a:ext uri="{FF2B5EF4-FFF2-40B4-BE49-F238E27FC236}">
                  <a16:creationId xmlns:a16="http://schemas.microsoft.com/office/drawing/2014/main" id="{A9F1F0F5-A545-33BC-9B9A-F6EAC12C7F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8684" y="3454317"/>
              <a:ext cx="662944" cy="662944"/>
            </a:xfrm>
            <a:prstGeom prst="rect">
              <a:avLst/>
            </a:prstGeom>
            <a:noFill/>
            <a:extLst>
              <a:ext uri="{909E8E84-426E-40DD-AFC4-6F175D3DCCD1}">
                <a14:hiddenFill xmlns:a14="http://schemas.microsoft.com/office/drawing/2010/main">
                  <a:solidFill>
                    <a:srgbClr val="FFFFFF"/>
                  </a:solidFill>
                </a14:hiddenFill>
              </a:ext>
            </a:extLst>
          </p:spPr>
        </p:pic>
      </p:grpSp>
      <p:sp>
        <p:nvSpPr>
          <p:cNvPr id="1065" name="CuadroTexto 1064">
            <a:extLst>
              <a:ext uri="{FF2B5EF4-FFF2-40B4-BE49-F238E27FC236}">
                <a16:creationId xmlns:a16="http://schemas.microsoft.com/office/drawing/2014/main" id="{F2D6FDCF-FA2A-DF2F-AB2B-96A3DF6FEE2D}"/>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2. Preparación del </a:t>
            </a:r>
            <a:r>
              <a:rPr lang="es-ES" sz="4400" i="1" dirty="0" err="1">
                <a:latin typeface="LM Roman 10" panose="00000500000000000000" pitchFamily="50" charset="0"/>
              </a:rPr>
              <a:t>dataset</a:t>
            </a:r>
            <a:endParaRPr lang="es-ES" sz="4400" i="1" dirty="0">
              <a:latin typeface="LM Roman 10" panose="00000500000000000000" pitchFamily="50" charset="0"/>
            </a:endParaRPr>
          </a:p>
        </p:txBody>
      </p:sp>
      <p:sp>
        <p:nvSpPr>
          <p:cNvPr id="1066" name="Título 1">
            <a:extLst>
              <a:ext uri="{FF2B5EF4-FFF2-40B4-BE49-F238E27FC236}">
                <a16:creationId xmlns:a16="http://schemas.microsoft.com/office/drawing/2014/main" id="{F8D8A3B3-8E7D-EC79-470F-709E47DC9727}"/>
              </a:ext>
            </a:extLst>
          </p:cNvPr>
          <p:cNvSpPr>
            <a:spLocks noGrp="1"/>
          </p:cNvSpPr>
          <p:nvPr>
            <p:ph type="title"/>
          </p:nvPr>
        </p:nvSpPr>
        <p:spPr>
          <a:xfrm>
            <a:off x="838200" y="-1349587"/>
            <a:ext cx="3951514" cy="1325563"/>
          </a:xfrm>
        </p:spPr>
        <p:txBody>
          <a:bodyPr/>
          <a:lstStyle/>
          <a:p>
            <a:r>
              <a:rPr lang="es-ES" i="1" dirty="0">
                <a:latin typeface="LM Roman 10" panose="00000500000000000000" pitchFamily="50" charset="0"/>
              </a:rPr>
              <a:t>1. Introducción</a:t>
            </a:r>
          </a:p>
        </p:txBody>
      </p:sp>
      <p:grpSp>
        <p:nvGrpSpPr>
          <p:cNvPr id="3077" name="Grupo 3076">
            <a:extLst>
              <a:ext uri="{FF2B5EF4-FFF2-40B4-BE49-F238E27FC236}">
                <a16:creationId xmlns:a16="http://schemas.microsoft.com/office/drawing/2014/main" id="{A48D9764-2198-2B7C-63B3-D40157014EA2}"/>
              </a:ext>
            </a:extLst>
          </p:cNvPr>
          <p:cNvGrpSpPr/>
          <p:nvPr/>
        </p:nvGrpSpPr>
        <p:grpSpPr>
          <a:xfrm>
            <a:off x="18808689" y="3047603"/>
            <a:ext cx="3216734" cy="2526185"/>
            <a:chOff x="7760938" y="3047603"/>
            <a:chExt cx="3216734" cy="2526185"/>
          </a:xfrm>
        </p:grpSpPr>
        <p:sp useBgFill="1">
          <p:nvSpPr>
            <p:cNvPr id="3079" name="Rectángulo: esquinas redondeadas 3078">
              <a:extLst>
                <a:ext uri="{FF2B5EF4-FFF2-40B4-BE49-F238E27FC236}">
                  <a16:creationId xmlns:a16="http://schemas.microsoft.com/office/drawing/2014/main" id="{10CD7AE0-B381-FF0F-106A-A6E28108E12E}"/>
                </a:ext>
              </a:extLst>
            </p:cNvPr>
            <p:cNvSpPr/>
            <p:nvPr/>
          </p:nvSpPr>
          <p:spPr>
            <a:xfrm>
              <a:off x="9089287" y="3047603"/>
              <a:ext cx="1115852" cy="111695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80" name="Picture 6" descr="Icono De Línea De Tabla De Datos Vector PNG ,dibujos Agregar, Datos, Base  De Datos PNG y Vector para Descargar Gratis | Pngtree">
              <a:extLst>
                <a:ext uri="{FF2B5EF4-FFF2-40B4-BE49-F238E27FC236}">
                  <a16:creationId xmlns:a16="http://schemas.microsoft.com/office/drawing/2014/main" id="{4050FC2A-5DB0-9CD6-A2E4-0F28BCDFBC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0675" y="3161235"/>
              <a:ext cx="927892" cy="927892"/>
            </a:xfrm>
            <a:prstGeom prst="rect">
              <a:avLst/>
            </a:prstGeom>
            <a:noFill/>
            <a:extLst>
              <a:ext uri="{909E8E84-426E-40DD-AFC4-6F175D3DCCD1}">
                <a14:hiddenFill xmlns:a14="http://schemas.microsoft.com/office/drawing/2010/main">
                  <a:solidFill>
                    <a:srgbClr val="FFFFFF"/>
                  </a:solidFill>
                </a14:hiddenFill>
              </a:ext>
            </a:extLst>
          </p:spPr>
        </p:pic>
        <p:sp>
          <p:nvSpPr>
            <p:cNvPr id="3081" name="CuadroTexto 3080">
              <a:extLst>
                <a:ext uri="{FF2B5EF4-FFF2-40B4-BE49-F238E27FC236}">
                  <a16:creationId xmlns:a16="http://schemas.microsoft.com/office/drawing/2014/main" id="{975B558A-4311-4F0C-EA40-0E3471827F21}"/>
                </a:ext>
              </a:extLst>
            </p:cNvPr>
            <p:cNvSpPr txBox="1"/>
            <p:nvPr/>
          </p:nvSpPr>
          <p:spPr>
            <a:xfrm>
              <a:off x="8311569" y="5204456"/>
              <a:ext cx="2666103" cy="369332"/>
            </a:xfrm>
            <a:prstGeom prst="rect">
              <a:avLst/>
            </a:prstGeom>
            <a:noFill/>
          </p:spPr>
          <p:txBody>
            <a:bodyPr wrap="square" rtlCol="0">
              <a:spAutoFit/>
            </a:bodyPr>
            <a:lstStyle/>
            <a:p>
              <a:pPr algn="ctr"/>
              <a:r>
                <a:rPr lang="es-ES" i="1" dirty="0" err="1"/>
                <a:t>Dataframe</a:t>
              </a:r>
              <a:r>
                <a:rPr lang="es-ES" i="1" dirty="0"/>
                <a:t> general {año}</a:t>
              </a:r>
            </a:p>
          </p:txBody>
        </p:sp>
        <p:cxnSp>
          <p:nvCxnSpPr>
            <p:cNvPr id="3082" name="Conector recto de flecha 3081">
              <a:extLst>
                <a:ext uri="{FF2B5EF4-FFF2-40B4-BE49-F238E27FC236}">
                  <a16:creationId xmlns:a16="http://schemas.microsoft.com/office/drawing/2014/main" id="{9D29D54D-4294-51D1-F792-68DD79C327B9}"/>
                </a:ext>
              </a:extLst>
            </p:cNvPr>
            <p:cNvCxnSpPr>
              <a:cxnSpLocks/>
            </p:cNvCxnSpPr>
            <p:nvPr/>
          </p:nvCxnSpPr>
          <p:spPr>
            <a:xfrm>
              <a:off x="7760938" y="361611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083" name="Grupo 3082">
            <a:extLst>
              <a:ext uri="{FF2B5EF4-FFF2-40B4-BE49-F238E27FC236}">
                <a16:creationId xmlns:a16="http://schemas.microsoft.com/office/drawing/2014/main" id="{A67C652F-7E14-7C47-1150-59301491A0C9}"/>
              </a:ext>
            </a:extLst>
          </p:cNvPr>
          <p:cNvGrpSpPr/>
          <p:nvPr/>
        </p:nvGrpSpPr>
        <p:grpSpPr>
          <a:xfrm>
            <a:off x="16343979" y="2014362"/>
            <a:ext cx="2023008" cy="3215586"/>
            <a:chOff x="5296228" y="2014362"/>
            <a:chExt cx="2023008" cy="3215586"/>
          </a:xfrm>
        </p:grpSpPr>
        <p:grpSp>
          <p:nvGrpSpPr>
            <p:cNvPr id="3084" name="Grupo 3083">
              <a:extLst>
                <a:ext uri="{FF2B5EF4-FFF2-40B4-BE49-F238E27FC236}">
                  <a16:creationId xmlns:a16="http://schemas.microsoft.com/office/drawing/2014/main" id="{6D59244C-1284-E854-400A-A6092FEA2880}"/>
                </a:ext>
              </a:extLst>
            </p:cNvPr>
            <p:cNvGrpSpPr/>
            <p:nvPr/>
          </p:nvGrpSpPr>
          <p:grpSpPr>
            <a:xfrm>
              <a:off x="5384340" y="2014362"/>
              <a:ext cx="1846785" cy="2418823"/>
              <a:chOff x="5384340" y="2014362"/>
              <a:chExt cx="1846785" cy="2418823"/>
            </a:xfrm>
          </p:grpSpPr>
          <p:pic>
            <p:nvPicPr>
              <p:cNvPr id="3086" name="Picture 2" descr="Iconos, Logos, Símbolos de Suma - Descarga Gratuita PNG, SVG">
                <a:extLst>
                  <a:ext uri="{FF2B5EF4-FFF2-40B4-BE49-F238E27FC236}">
                    <a16:creationId xmlns:a16="http://schemas.microsoft.com/office/drawing/2014/main" id="{CACCA77F-602F-1FAB-C89C-70FF64C3BF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59291" y="2736301"/>
                <a:ext cx="1696884" cy="1696884"/>
              </a:xfrm>
              <a:prstGeom prst="rect">
                <a:avLst/>
              </a:prstGeom>
              <a:noFill/>
              <a:extLst>
                <a:ext uri="{909E8E84-426E-40DD-AFC4-6F175D3DCCD1}">
                  <a14:hiddenFill xmlns:a14="http://schemas.microsoft.com/office/drawing/2010/main">
                    <a:solidFill>
                      <a:srgbClr val="FFFFFF"/>
                    </a:solidFill>
                  </a14:hiddenFill>
                </a:ext>
              </a:extLst>
            </p:spPr>
          </p:pic>
          <p:sp>
            <p:nvSpPr>
              <p:cNvPr id="3087" name="CuadroTexto 3086">
                <a:extLst>
                  <a:ext uri="{FF2B5EF4-FFF2-40B4-BE49-F238E27FC236}">
                    <a16:creationId xmlns:a16="http://schemas.microsoft.com/office/drawing/2014/main" id="{2E880148-0863-5316-CBF7-169E631F96C9}"/>
                  </a:ext>
                </a:extLst>
              </p:cNvPr>
              <p:cNvSpPr txBox="1"/>
              <p:nvPr/>
            </p:nvSpPr>
            <p:spPr>
              <a:xfrm>
                <a:off x="5384340" y="2014362"/>
                <a:ext cx="1846785" cy="369332"/>
              </a:xfrm>
              <a:prstGeom prst="rect">
                <a:avLst/>
              </a:prstGeom>
              <a:noFill/>
            </p:spPr>
            <p:txBody>
              <a:bodyPr wrap="square" rtlCol="0">
                <a:spAutoFit/>
              </a:bodyPr>
              <a:lstStyle/>
              <a:p>
                <a:pPr algn="ctr"/>
                <a:r>
                  <a:rPr lang="es-ES" i="1" dirty="0" err="1"/>
                  <a:t>Concat</a:t>
                </a:r>
                <a:r>
                  <a:rPr lang="es-ES" i="1" dirty="0"/>
                  <a:t> o </a:t>
                </a:r>
                <a:r>
                  <a:rPr lang="es-ES" i="1" dirty="0" err="1"/>
                  <a:t>Merge</a:t>
                </a:r>
                <a:endParaRPr lang="es-ES" i="1" dirty="0"/>
              </a:p>
            </p:txBody>
          </p:sp>
        </p:grpSp>
        <p:pic>
          <p:nvPicPr>
            <p:cNvPr id="3085" name="Picture 4" descr="Instalar la librería de Python “GeoPandas” para trabajar con IDEs">
              <a:extLst>
                <a:ext uri="{FF2B5EF4-FFF2-40B4-BE49-F238E27FC236}">
                  <a16:creationId xmlns:a16="http://schemas.microsoft.com/office/drawing/2014/main" id="{01E72ECF-828D-99CA-0A99-B1C370911F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6228" y="4638280"/>
              <a:ext cx="2023008" cy="59166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88" name="Grupo 3087">
            <a:extLst>
              <a:ext uri="{FF2B5EF4-FFF2-40B4-BE49-F238E27FC236}">
                <a16:creationId xmlns:a16="http://schemas.microsoft.com/office/drawing/2014/main" id="{AA75C7CD-D96C-C82A-6D47-0AC3A960D527}"/>
              </a:ext>
            </a:extLst>
          </p:cNvPr>
          <p:cNvGrpSpPr/>
          <p:nvPr/>
        </p:nvGrpSpPr>
        <p:grpSpPr>
          <a:xfrm>
            <a:off x="-4260323" y="2467792"/>
            <a:ext cx="3668233" cy="3105996"/>
            <a:chOff x="1506159" y="2467792"/>
            <a:chExt cx="3668233" cy="3105996"/>
          </a:xfrm>
        </p:grpSpPr>
        <p:grpSp>
          <p:nvGrpSpPr>
            <p:cNvPr id="3089" name="Grupo 3088">
              <a:extLst>
                <a:ext uri="{FF2B5EF4-FFF2-40B4-BE49-F238E27FC236}">
                  <a16:creationId xmlns:a16="http://schemas.microsoft.com/office/drawing/2014/main" id="{E6EDB7E8-409A-75B6-F195-D4607DB07A7A}"/>
                </a:ext>
              </a:extLst>
            </p:cNvPr>
            <p:cNvGrpSpPr/>
            <p:nvPr/>
          </p:nvGrpSpPr>
          <p:grpSpPr>
            <a:xfrm>
              <a:off x="1506159" y="2467792"/>
              <a:ext cx="2822093" cy="2407815"/>
              <a:chOff x="1712542" y="2453067"/>
              <a:chExt cx="2822093" cy="2407815"/>
            </a:xfrm>
          </p:grpSpPr>
          <p:grpSp>
            <p:nvGrpSpPr>
              <p:cNvPr id="3092" name="Grupo 3091">
                <a:extLst>
                  <a:ext uri="{FF2B5EF4-FFF2-40B4-BE49-F238E27FC236}">
                    <a16:creationId xmlns:a16="http://schemas.microsoft.com/office/drawing/2014/main" id="{2629BB3B-0236-4859-478E-A9A0B6518A19}"/>
                  </a:ext>
                </a:extLst>
              </p:cNvPr>
              <p:cNvGrpSpPr/>
              <p:nvPr/>
            </p:nvGrpSpPr>
            <p:grpSpPr>
              <a:xfrm>
                <a:off x="3418783" y="3743931"/>
                <a:ext cx="1115852" cy="1116951"/>
                <a:chOff x="1162519" y="1988097"/>
                <a:chExt cx="1272768" cy="1274021"/>
              </a:xfrm>
            </p:grpSpPr>
            <p:sp useBgFill="1">
              <p:nvSpPr>
                <p:cNvPr id="3099" name="Rectángulo: esquinas redondeadas 3098">
                  <a:extLst>
                    <a:ext uri="{FF2B5EF4-FFF2-40B4-BE49-F238E27FC236}">
                      <a16:creationId xmlns:a16="http://schemas.microsoft.com/office/drawing/2014/main" id="{4B6CA2D3-5065-7828-5BE3-7ADFC02CC27F}"/>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100" name="Picture 6" descr="Icono De Línea De Tabla De Datos Vector PNG ,dibujos Agregar, Datos, Base  De Datos PNG y Vector para Descargar Gratis | Pngtree">
                  <a:extLst>
                    <a:ext uri="{FF2B5EF4-FFF2-40B4-BE49-F238E27FC236}">
                      <a16:creationId xmlns:a16="http://schemas.microsoft.com/office/drawing/2014/main" id="{FAF901C4-65A9-C87A-24B9-0AFDE6153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3" name="Grupo 3092">
                <a:extLst>
                  <a:ext uri="{FF2B5EF4-FFF2-40B4-BE49-F238E27FC236}">
                    <a16:creationId xmlns:a16="http://schemas.microsoft.com/office/drawing/2014/main" id="{8AAB5BAF-EF9F-5AF7-407E-414A60605362}"/>
                  </a:ext>
                </a:extLst>
              </p:cNvPr>
              <p:cNvGrpSpPr/>
              <p:nvPr/>
            </p:nvGrpSpPr>
            <p:grpSpPr>
              <a:xfrm>
                <a:off x="2616710" y="3045750"/>
                <a:ext cx="1115852" cy="1116951"/>
                <a:chOff x="1162519" y="1988097"/>
                <a:chExt cx="1272768" cy="1274021"/>
              </a:xfrm>
            </p:grpSpPr>
            <p:sp useBgFill="1">
              <p:nvSpPr>
                <p:cNvPr id="3097" name="Rectángulo: esquinas redondeadas 3096">
                  <a:extLst>
                    <a:ext uri="{FF2B5EF4-FFF2-40B4-BE49-F238E27FC236}">
                      <a16:creationId xmlns:a16="http://schemas.microsoft.com/office/drawing/2014/main" id="{E54392AC-F1A4-F1F6-8992-85F884F13985}"/>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98" name="Picture 6" descr="Icono De Línea De Tabla De Datos Vector PNG ,dibujos Agregar, Datos, Base  De Datos PNG y Vector para Descargar Gratis | Pngtree">
                  <a:extLst>
                    <a:ext uri="{FF2B5EF4-FFF2-40B4-BE49-F238E27FC236}">
                      <a16:creationId xmlns:a16="http://schemas.microsoft.com/office/drawing/2014/main" id="{E7511A0A-FFBA-3D41-6E2B-5C931B8E12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94" name="Grupo 3093">
                <a:extLst>
                  <a:ext uri="{FF2B5EF4-FFF2-40B4-BE49-F238E27FC236}">
                    <a16:creationId xmlns:a16="http://schemas.microsoft.com/office/drawing/2014/main" id="{6BD2DE26-959E-3BDC-91AB-7B345B452500}"/>
                  </a:ext>
                </a:extLst>
              </p:cNvPr>
              <p:cNvGrpSpPr/>
              <p:nvPr/>
            </p:nvGrpSpPr>
            <p:grpSpPr>
              <a:xfrm>
                <a:off x="1712542" y="2453067"/>
                <a:ext cx="1115852" cy="1116951"/>
                <a:chOff x="1162519" y="1988097"/>
                <a:chExt cx="1272768" cy="1274021"/>
              </a:xfrm>
            </p:grpSpPr>
            <p:sp useBgFill="1">
              <p:nvSpPr>
                <p:cNvPr id="3095" name="Rectángulo: esquinas redondeadas 3094">
                  <a:extLst>
                    <a:ext uri="{FF2B5EF4-FFF2-40B4-BE49-F238E27FC236}">
                      <a16:creationId xmlns:a16="http://schemas.microsoft.com/office/drawing/2014/main" id="{D005E400-E0F2-D918-389F-216B791E6B77}"/>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96" name="Picture 6" descr="Icono De Línea De Tabla De Datos Vector PNG ,dibujos Agregar, Datos, Base  De Datos PNG y Vector para Descargar Gratis | Pngtree">
                  <a:extLst>
                    <a:ext uri="{FF2B5EF4-FFF2-40B4-BE49-F238E27FC236}">
                      <a16:creationId xmlns:a16="http://schemas.microsoft.com/office/drawing/2014/main" id="{883CCA97-ECB0-98AC-A5AE-F2E31AB240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090" name="CuadroTexto 3089">
              <a:extLst>
                <a:ext uri="{FF2B5EF4-FFF2-40B4-BE49-F238E27FC236}">
                  <a16:creationId xmlns:a16="http://schemas.microsoft.com/office/drawing/2014/main" id="{0AE3D271-6263-5009-F253-091CB3C16FD0}"/>
                </a:ext>
              </a:extLst>
            </p:cNvPr>
            <p:cNvSpPr txBox="1"/>
            <p:nvPr/>
          </p:nvSpPr>
          <p:spPr>
            <a:xfrm>
              <a:off x="2011047" y="5204456"/>
              <a:ext cx="1909227" cy="369332"/>
            </a:xfrm>
            <a:prstGeom prst="rect">
              <a:avLst/>
            </a:prstGeom>
            <a:noFill/>
          </p:spPr>
          <p:txBody>
            <a:bodyPr wrap="square" rtlCol="0">
              <a:spAutoFit/>
            </a:bodyPr>
            <a:lstStyle/>
            <a:p>
              <a:pPr algn="ctr"/>
              <a:r>
                <a:rPr lang="es-ES" i="1" dirty="0" err="1"/>
                <a:t>Dataframes</a:t>
              </a:r>
              <a:r>
                <a:rPr lang="es-ES" i="1" dirty="0"/>
                <a:t> {año}</a:t>
              </a:r>
            </a:p>
          </p:txBody>
        </p:sp>
        <p:cxnSp>
          <p:nvCxnSpPr>
            <p:cNvPr id="3091" name="Conector recto de flecha 3090">
              <a:extLst>
                <a:ext uri="{FF2B5EF4-FFF2-40B4-BE49-F238E27FC236}">
                  <a16:creationId xmlns:a16="http://schemas.microsoft.com/office/drawing/2014/main" id="{B4A31FB6-F48D-9906-4EE1-BBABEB7E0683}"/>
                </a:ext>
              </a:extLst>
            </p:cNvPr>
            <p:cNvCxnSpPr>
              <a:cxnSpLocks/>
            </p:cNvCxnSpPr>
            <p:nvPr/>
          </p:nvCxnSpPr>
          <p:spPr>
            <a:xfrm>
              <a:off x="4703413" y="361047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 name="Grupo 1">
            <a:extLst>
              <a:ext uri="{FF2B5EF4-FFF2-40B4-BE49-F238E27FC236}">
                <a16:creationId xmlns:a16="http://schemas.microsoft.com/office/drawing/2014/main" id="{32DCE709-1305-BF78-20CF-21B1A2CE4A68}"/>
              </a:ext>
            </a:extLst>
          </p:cNvPr>
          <p:cNvGrpSpPr/>
          <p:nvPr/>
        </p:nvGrpSpPr>
        <p:grpSpPr>
          <a:xfrm>
            <a:off x="1251907" y="13440455"/>
            <a:ext cx="10193034" cy="4987947"/>
            <a:chOff x="1251907" y="1226231"/>
            <a:chExt cx="10193034" cy="4987947"/>
          </a:xfrm>
        </p:grpSpPr>
        <p:pic>
          <p:nvPicPr>
            <p:cNvPr id="4" name="Picture 2" descr="Instituto Nacional de Estadística (España) - Wikipedia, la enciclopedia  libre">
              <a:extLst>
                <a:ext uri="{FF2B5EF4-FFF2-40B4-BE49-F238E27FC236}">
                  <a16:creationId xmlns:a16="http://schemas.microsoft.com/office/drawing/2014/main" id="{24D7C122-AD02-3246-6EC1-FC2337E694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7791" y="3224726"/>
              <a:ext cx="2841171" cy="1181454"/>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7D446DF-CB16-C405-4A40-04A83B89561C}"/>
                </a:ext>
              </a:extLst>
            </p:cNvPr>
            <p:cNvSpPr txBox="1"/>
            <p:nvPr/>
          </p:nvSpPr>
          <p:spPr>
            <a:xfrm>
              <a:off x="1251907" y="2774656"/>
              <a:ext cx="3360058" cy="373588"/>
            </a:xfrm>
            <a:prstGeom prst="rect">
              <a:avLst/>
            </a:prstGeom>
            <a:noFill/>
          </p:spPr>
          <p:txBody>
            <a:bodyPr wrap="square" rtlCol="0">
              <a:spAutoFit/>
            </a:bodyPr>
            <a:lstStyle/>
            <a:p>
              <a:r>
                <a:rPr lang="es-ES" dirty="0" err="1">
                  <a:latin typeface="LM Roman 10" panose="00000500000000000000" pitchFamily="50" charset="0"/>
                </a:rPr>
                <a:t>Datasets</a:t>
              </a:r>
              <a:r>
                <a:rPr lang="es-ES" dirty="0">
                  <a:latin typeface="LM Roman 10" panose="00000500000000000000" pitchFamily="50" charset="0"/>
                </a:rPr>
                <a:t>:</a:t>
              </a:r>
            </a:p>
          </p:txBody>
        </p:sp>
        <p:grpSp>
          <p:nvGrpSpPr>
            <p:cNvPr id="13" name="Grupo 12">
              <a:extLst>
                <a:ext uri="{FF2B5EF4-FFF2-40B4-BE49-F238E27FC236}">
                  <a16:creationId xmlns:a16="http://schemas.microsoft.com/office/drawing/2014/main" id="{246159C3-3A3B-D5F6-4699-744B1C2B30D9}"/>
                </a:ext>
              </a:extLst>
            </p:cNvPr>
            <p:cNvGrpSpPr/>
            <p:nvPr/>
          </p:nvGrpSpPr>
          <p:grpSpPr>
            <a:xfrm>
              <a:off x="5435297" y="1226231"/>
              <a:ext cx="6009644" cy="607673"/>
              <a:chOff x="5220144" y="1226231"/>
              <a:chExt cx="6009644" cy="607673"/>
            </a:xfrm>
          </p:grpSpPr>
          <p:pic>
            <p:nvPicPr>
              <p:cNvPr id="45" name="Picture 4" descr="Documento de texto - Iconos gratis de interfaz">
                <a:extLst>
                  <a:ext uri="{FF2B5EF4-FFF2-40B4-BE49-F238E27FC236}">
                    <a16:creationId xmlns:a16="http://schemas.microsoft.com/office/drawing/2014/main" id="{A8629549-7249-30A1-83B6-95A0AE966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6" name="CuadroTexto 45">
                <a:extLst>
                  <a:ext uri="{FF2B5EF4-FFF2-40B4-BE49-F238E27FC236}">
                    <a16:creationId xmlns:a16="http://schemas.microsoft.com/office/drawing/2014/main" id="{6B2B3F6D-DB62-F464-0F64-245315561753}"/>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1.</a:t>
                </a:r>
              </a:p>
            </p:txBody>
          </p:sp>
          <p:sp>
            <p:nvSpPr>
              <p:cNvPr id="47" name="CuadroTexto 46">
                <a:extLst>
                  <a:ext uri="{FF2B5EF4-FFF2-40B4-BE49-F238E27FC236}">
                    <a16:creationId xmlns:a16="http://schemas.microsoft.com/office/drawing/2014/main" id="{71765E32-AF3B-3479-270A-CD083CEB9ADB}"/>
                  </a:ext>
                </a:extLst>
              </p:cNvPr>
              <p:cNvSpPr txBox="1"/>
              <p:nvPr/>
            </p:nvSpPr>
            <p:spPr>
              <a:xfrm>
                <a:off x="6295904" y="1339492"/>
                <a:ext cx="4933884" cy="369332"/>
              </a:xfrm>
              <a:prstGeom prst="rect">
                <a:avLst/>
              </a:prstGeom>
              <a:noFill/>
            </p:spPr>
            <p:txBody>
              <a:bodyPr wrap="square" rtlCol="0">
                <a:spAutoFit/>
              </a:bodyPr>
              <a:lstStyle/>
              <a:p>
                <a:r>
                  <a:rPr lang="es-ES" dirty="0">
                    <a:latin typeface="LM Roman 10" panose="00000500000000000000" pitchFamily="50" charset="0"/>
                  </a:rPr>
                  <a:t>Defunciones2022</a:t>
                </a:r>
              </a:p>
            </p:txBody>
          </p:sp>
        </p:grpSp>
        <p:grpSp>
          <p:nvGrpSpPr>
            <p:cNvPr id="14" name="Grupo 13">
              <a:extLst>
                <a:ext uri="{FF2B5EF4-FFF2-40B4-BE49-F238E27FC236}">
                  <a16:creationId xmlns:a16="http://schemas.microsoft.com/office/drawing/2014/main" id="{A5435BF0-4B24-C507-0802-8CB72FE00183}"/>
                </a:ext>
              </a:extLst>
            </p:cNvPr>
            <p:cNvGrpSpPr/>
            <p:nvPr/>
          </p:nvGrpSpPr>
          <p:grpSpPr>
            <a:xfrm>
              <a:off x="5435296" y="2093841"/>
              <a:ext cx="6009645" cy="607673"/>
              <a:chOff x="5220143" y="2093841"/>
              <a:chExt cx="6009645" cy="607673"/>
            </a:xfrm>
          </p:grpSpPr>
          <p:pic>
            <p:nvPicPr>
              <p:cNvPr id="42" name="Picture 4" descr="Documento de texto - Iconos gratis de interfaz">
                <a:extLst>
                  <a:ext uri="{FF2B5EF4-FFF2-40B4-BE49-F238E27FC236}">
                    <a16:creationId xmlns:a16="http://schemas.microsoft.com/office/drawing/2014/main" id="{FDD2A1FA-883A-C8E5-4F49-D95F452EE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3E89A145-74C2-3801-3F68-C85AFBC4BF56}"/>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2.</a:t>
                </a:r>
              </a:p>
            </p:txBody>
          </p:sp>
          <p:sp>
            <p:nvSpPr>
              <p:cNvPr id="44" name="CuadroTexto 43">
                <a:extLst>
                  <a:ext uri="{FF2B5EF4-FFF2-40B4-BE49-F238E27FC236}">
                    <a16:creationId xmlns:a16="http://schemas.microsoft.com/office/drawing/2014/main" id="{882F6FFB-4221-F052-D43F-A7FB9ADCB79B}"/>
                  </a:ext>
                </a:extLst>
              </p:cNvPr>
              <p:cNvSpPr txBox="1"/>
              <p:nvPr/>
            </p:nvSpPr>
            <p:spPr>
              <a:xfrm>
                <a:off x="6295904" y="2218921"/>
                <a:ext cx="4933884" cy="369332"/>
              </a:xfrm>
              <a:prstGeom prst="rect">
                <a:avLst/>
              </a:prstGeom>
              <a:noFill/>
            </p:spPr>
            <p:txBody>
              <a:bodyPr wrap="square" rtlCol="0">
                <a:spAutoFit/>
              </a:bodyPr>
              <a:lstStyle/>
              <a:p>
                <a:r>
                  <a:rPr lang="es-ES" dirty="0">
                    <a:latin typeface="LM Roman 10" panose="00000500000000000000" pitchFamily="50" charset="0"/>
                  </a:rPr>
                  <a:t>Nacimientos2022</a:t>
                </a:r>
              </a:p>
            </p:txBody>
          </p:sp>
        </p:grpSp>
        <p:grpSp>
          <p:nvGrpSpPr>
            <p:cNvPr id="15" name="Grupo 14">
              <a:extLst>
                <a:ext uri="{FF2B5EF4-FFF2-40B4-BE49-F238E27FC236}">
                  <a16:creationId xmlns:a16="http://schemas.microsoft.com/office/drawing/2014/main" id="{25E1E612-E0ED-B668-805B-64223418FFA4}"/>
                </a:ext>
              </a:extLst>
            </p:cNvPr>
            <p:cNvGrpSpPr/>
            <p:nvPr/>
          </p:nvGrpSpPr>
          <p:grpSpPr>
            <a:xfrm>
              <a:off x="5435297" y="2961450"/>
              <a:ext cx="6009644" cy="607673"/>
              <a:chOff x="5220144" y="1226231"/>
              <a:chExt cx="6009644" cy="607673"/>
            </a:xfrm>
          </p:grpSpPr>
          <p:pic>
            <p:nvPicPr>
              <p:cNvPr id="39" name="Picture 4" descr="Documento de texto - Iconos gratis de interfaz">
                <a:extLst>
                  <a:ext uri="{FF2B5EF4-FFF2-40B4-BE49-F238E27FC236}">
                    <a16:creationId xmlns:a16="http://schemas.microsoft.com/office/drawing/2014/main" id="{17429598-3B99-CFCD-CEA2-67A2CCA0D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40" name="CuadroTexto 39">
                <a:extLst>
                  <a:ext uri="{FF2B5EF4-FFF2-40B4-BE49-F238E27FC236}">
                    <a16:creationId xmlns:a16="http://schemas.microsoft.com/office/drawing/2014/main" id="{F38186CE-585D-33DD-03EC-CE5249A9F2DC}"/>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3.</a:t>
                </a:r>
              </a:p>
            </p:txBody>
          </p:sp>
          <p:sp>
            <p:nvSpPr>
              <p:cNvPr id="41" name="CuadroTexto 40">
                <a:extLst>
                  <a:ext uri="{FF2B5EF4-FFF2-40B4-BE49-F238E27FC236}">
                    <a16:creationId xmlns:a16="http://schemas.microsoft.com/office/drawing/2014/main" id="{1A3F7D22-EA26-014B-A40C-0AD91C86F4DB}"/>
                  </a:ext>
                </a:extLst>
              </p:cNvPr>
              <p:cNvSpPr txBox="1"/>
              <p:nvPr/>
            </p:nvSpPr>
            <p:spPr>
              <a:xfrm>
                <a:off x="6295904" y="1345401"/>
                <a:ext cx="4933884" cy="369332"/>
              </a:xfrm>
              <a:prstGeom prst="rect">
                <a:avLst/>
              </a:prstGeom>
              <a:noFill/>
            </p:spPr>
            <p:txBody>
              <a:bodyPr wrap="square" rtlCol="0">
                <a:spAutoFit/>
              </a:bodyPr>
              <a:lstStyle/>
              <a:p>
                <a:r>
                  <a:rPr lang="es-ES" dirty="0">
                    <a:latin typeface="LM Roman 10" panose="00000500000000000000" pitchFamily="50" charset="0"/>
                  </a:rPr>
                  <a:t>Edad 1971</a:t>
                </a:r>
              </a:p>
            </p:txBody>
          </p:sp>
        </p:grpSp>
        <p:grpSp>
          <p:nvGrpSpPr>
            <p:cNvPr id="17" name="Grupo 16">
              <a:extLst>
                <a:ext uri="{FF2B5EF4-FFF2-40B4-BE49-F238E27FC236}">
                  <a16:creationId xmlns:a16="http://schemas.microsoft.com/office/drawing/2014/main" id="{5AE51858-7021-ABE8-89F0-8BD9822B596A}"/>
                </a:ext>
              </a:extLst>
            </p:cNvPr>
            <p:cNvGrpSpPr/>
            <p:nvPr/>
          </p:nvGrpSpPr>
          <p:grpSpPr>
            <a:xfrm>
              <a:off x="5435296" y="3829060"/>
              <a:ext cx="6009645" cy="607673"/>
              <a:chOff x="5220143" y="2093841"/>
              <a:chExt cx="6009645" cy="607673"/>
            </a:xfrm>
          </p:grpSpPr>
          <p:pic>
            <p:nvPicPr>
              <p:cNvPr id="36" name="Picture 4" descr="Documento de texto - Iconos gratis de interfaz">
                <a:extLst>
                  <a:ext uri="{FF2B5EF4-FFF2-40B4-BE49-F238E27FC236}">
                    <a16:creationId xmlns:a16="http://schemas.microsoft.com/office/drawing/2014/main" id="{920B9FD8-96BE-0024-1826-2A049E2A9E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37" name="CuadroTexto 36">
                <a:extLst>
                  <a:ext uri="{FF2B5EF4-FFF2-40B4-BE49-F238E27FC236}">
                    <a16:creationId xmlns:a16="http://schemas.microsoft.com/office/drawing/2014/main" id="{65EC2FB1-16AE-FB46-21CB-723DB02AA753}"/>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4.</a:t>
                </a:r>
              </a:p>
            </p:txBody>
          </p:sp>
          <p:sp>
            <p:nvSpPr>
              <p:cNvPr id="38" name="CuadroTexto 37">
                <a:extLst>
                  <a:ext uri="{FF2B5EF4-FFF2-40B4-BE49-F238E27FC236}">
                    <a16:creationId xmlns:a16="http://schemas.microsoft.com/office/drawing/2014/main" id="{A2C1F242-22BE-C2D9-DFC0-290AB5B184A9}"/>
                  </a:ext>
                </a:extLst>
              </p:cNvPr>
              <p:cNvSpPr txBox="1"/>
              <p:nvPr/>
            </p:nvSpPr>
            <p:spPr>
              <a:xfrm>
                <a:off x="6295904" y="2234123"/>
                <a:ext cx="4933884" cy="369332"/>
              </a:xfrm>
              <a:prstGeom prst="rect">
                <a:avLst/>
              </a:prstGeom>
              <a:noFill/>
            </p:spPr>
            <p:txBody>
              <a:bodyPr wrap="square" rtlCol="0">
                <a:spAutoFit/>
              </a:bodyPr>
              <a:lstStyle/>
              <a:p>
                <a:r>
                  <a:rPr lang="es-ES" sz="1800" dirty="0">
                    <a:effectLst/>
                    <a:latin typeface="LM Roman 10" panose="00000500000000000000" pitchFamily="50" charset="0"/>
                    <a:ea typeface="Aptos" panose="020B0004020202020204" pitchFamily="34" charset="0"/>
                    <a:cs typeface="Times New Roman" panose="02020603050405020304" pitchFamily="18" charset="0"/>
                  </a:rPr>
                  <a:t>Edad 2022</a:t>
                </a:r>
                <a:endParaRPr lang="es-ES" sz="2800" dirty="0">
                  <a:latin typeface="LM Roman 10" panose="00000500000000000000" pitchFamily="50" charset="0"/>
                </a:endParaRPr>
              </a:p>
            </p:txBody>
          </p:sp>
        </p:grpSp>
        <p:grpSp>
          <p:nvGrpSpPr>
            <p:cNvPr id="21" name="Grupo 20">
              <a:extLst>
                <a:ext uri="{FF2B5EF4-FFF2-40B4-BE49-F238E27FC236}">
                  <a16:creationId xmlns:a16="http://schemas.microsoft.com/office/drawing/2014/main" id="{4A3037B2-C216-B859-C58A-1A17C3033CC1}"/>
                </a:ext>
              </a:extLst>
            </p:cNvPr>
            <p:cNvGrpSpPr/>
            <p:nvPr/>
          </p:nvGrpSpPr>
          <p:grpSpPr>
            <a:xfrm>
              <a:off x="5435297" y="4738895"/>
              <a:ext cx="6009644" cy="607673"/>
              <a:chOff x="5220144" y="1226231"/>
              <a:chExt cx="6009644" cy="607673"/>
            </a:xfrm>
          </p:grpSpPr>
          <p:pic>
            <p:nvPicPr>
              <p:cNvPr id="28" name="Picture 4" descr="Documento de texto - Iconos gratis de interfaz">
                <a:extLst>
                  <a:ext uri="{FF2B5EF4-FFF2-40B4-BE49-F238E27FC236}">
                    <a16:creationId xmlns:a16="http://schemas.microsoft.com/office/drawing/2014/main" id="{34199663-FE3E-5FA1-60F3-C6EF50D3B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1" y="122623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32" name="CuadroTexto 31">
                <a:extLst>
                  <a:ext uri="{FF2B5EF4-FFF2-40B4-BE49-F238E27FC236}">
                    <a16:creationId xmlns:a16="http://schemas.microsoft.com/office/drawing/2014/main" id="{5AB8057A-552E-2598-BF49-34DD3584D847}"/>
                  </a:ext>
                </a:extLst>
              </p:cNvPr>
              <p:cNvSpPr txBox="1"/>
              <p:nvPr/>
            </p:nvSpPr>
            <p:spPr>
              <a:xfrm>
                <a:off x="5220144" y="1268457"/>
                <a:ext cx="468087" cy="523220"/>
              </a:xfrm>
              <a:prstGeom prst="rect">
                <a:avLst/>
              </a:prstGeom>
              <a:noFill/>
            </p:spPr>
            <p:txBody>
              <a:bodyPr wrap="square" rtlCol="0">
                <a:spAutoFit/>
              </a:bodyPr>
              <a:lstStyle/>
              <a:p>
                <a:r>
                  <a:rPr lang="es-ES" sz="2800" dirty="0">
                    <a:latin typeface="LM Roman 10" panose="00000500000000000000" pitchFamily="50" charset="0"/>
                  </a:rPr>
                  <a:t>5.</a:t>
                </a:r>
              </a:p>
            </p:txBody>
          </p:sp>
          <p:sp>
            <p:nvSpPr>
              <p:cNvPr id="35" name="CuadroTexto 34">
                <a:extLst>
                  <a:ext uri="{FF2B5EF4-FFF2-40B4-BE49-F238E27FC236}">
                    <a16:creationId xmlns:a16="http://schemas.microsoft.com/office/drawing/2014/main" id="{B631ED34-6498-0211-0BED-6A1C761187CE}"/>
                  </a:ext>
                </a:extLst>
              </p:cNvPr>
              <p:cNvSpPr txBox="1"/>
              <p:nvPr/>
            </p:nvSpPr>
            <p:spPr>
              <a:xfrm>
                <a:off x="6295904" y="1345401"/>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1971</a:t>
                </a:r>
                <a:endParaRPr lang="es-ES" sz="2800" dirty="0">
                  <a:latin typeface="LM Roman 10" panose="00000500000000000000" pitchFamily="50" charset="0"/>
                </a:endParaRPr>
              </a:p>
            </p:txBody>
          </p:sp>
        </p:grpSp>
        <p:grpSp>
          <p:nvGrpSpPr>
            <p:cNvPr id="22" name="Grupo 21">
              <a:extLst>
                <a:ext uri="{FF2B5EF4-FFF2-40B4-BE49-F238E27FC236}">
                  <a16:creationId xmlns:a16="http://schemas.microsoft.com/office/drawing/2014/main" id="{E1B8F5A6-9D63-22B8-B2AB-7D755A0CE225}"/>
                </a:ext>
              </a:extLst>
            </p:cNvPr>
            <p:cNvGrpSpPr/>
            <p:nvPr/>
          </p:nvGrpSpPr>
          <p:grpSpPr>
            <a:xfrm>
              <a:off x="5435296" y="5606505"/>
              <a:ext cx="6009645" cy="607673"/>
              <a:chOff x="5220143" y="2093841"/>
              <a:chExt cx="6009645" cy="607673"/>
            </a:xfrm>
          </p:grpSpPr>
          <p:pic>
            <p:nvPicPr>
              <p:cNvPr id="25" name="Picture 4" descr="Documento de texto - Iconos gratis de interfaz">
                <a:extLst>
                  <a:ext uri="{FF2B5EF4-FFF2-40B4-BE49-F238E27FC236}">
                    <a16:creationId xmlns:a16="http://schemas.microsoft.com/office/drawing/2014/main" id="{9DFB252B-0C8E-83CB-AF24-694013588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8232" y="2093841"/>
                <a:ext cx="607673" cy="607673"/>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F1A45AF2-446D-0A62-AF52-39C49896D4C8}"/>
                  </a:ext>
                </a:extLst>
              </p:cNvPr>
              <p:cNvSpPr txBox="1"/>
              <p:nvPr/>
            </p:nvSpPr>
            <p:spPr>
              <a:xfrm>
                <a:off x="5220143" y="2136067"/>
                <a:ext cx="468087" cy="523220"/>
              </a:xfrm>
              <a:prstGeom prst="rect">
                <a:avLst/>
              </a:prstGeom>
              <a:noFill/>
            </p:spPr>
            <p:txBody>
              <a:bodyPr wrap="square" rtlCol="0">
                <a:spAutoFit/>
              </a:bodyPr>
              <a:lstStyle/>
              <a:p>
                <a:r>
                  <a:rPr lang="es-ES" sz="2800" dirty="0">
                    <a:latin typeface="LM Roman 10" panose="00000500000000000000" pitchFamily="50" charset="0"/>
                  </a:rPr>
                  <a:t>6.</a:t>
                </a:r>
              </a:p>
            </p:txBody>
          </p:sp>
          <p:sp>
            <p:nvSpPr>
              <p:cNvPr id="27" name="CuadroTexto 26">
                <a:extLst>
                  <a:ext uri="{FF2B5EF4-FFF2-40B4-BE49-F238E27FC236}">
                    <a16:creationId xmlns:a16="http://schemas.microsoft.com/office/drawing/2014/main" id="{9AFDEDE3-FCCF-FDE8-7567-9DDBE3130C84}"/>
                  </a:ext>
                </a:extLst>
              </p:cNvPr>
              <p:cNvSpPr txBox="1"/>
              <p:nvPr/>
            </p:nvSpPr>
            <p:spPr>
              <a:xfrm>
                <a:off x="6295904" y="2213012"/>
                <a:ext cx="4933884" cy="369332"/>
              </a:xfrm>
              <a:prstGeom prst="rect">
                <a:avLst/>
              </a:prstGeom>
              <a:noFill/>
            </p:spPr>
            <p:txBody>
              <a:bodyPr wrap="square" rtlCol="0">
                <a:spAutoFit/>
              </a:bodyPr>
              <a:lstStyle/>
              <a:p>
                <a:r>
                  <a:rPr lang="es-ES" sz="1800" dirty="0" err="1">
                    <a:effectLst/>
                    <a:latin typeface="LM Roman 10" panose="00000500000000000000" pitchFamily="50" charset="0"/>
                    <a:ea typeface="Aptos" panose="020B0004020202020204" pitchFamily="34" charset="0"/>
                    <a:cs typeface="Times New Roman" panose="02020603050405020304" pitchFamily="18" charset="0"/>
                  </a:rPr>
                  <a:t>Pob</a:t>
                </a:r>
                <a:r>
                  <a:rPr lang="es-ES" sz="1800" dirty="0">
                    <a:effectLst/>
                    <a:latin typeface="LM Roman 10" panose="00000500000000000000" pitchFamily="50" charset="0"/>
                    <a:ea typeface="Aptos" panose="020B0004020202020204" pitchFamily="34" charset="0"/>
                    <a:cs typeface="Times New Roman" panose="02020603050405020304" pitchFamily="18" charset="0"/>
                  </a:rPr>
                  <a:t> 2022</a:t>
                </a:r>
                <a:endParaRPr lang="es-ES" sz="2800" dirty="0">
                  <a:latin typeface="LM Roman 10" panose="00000500000000000000" pitchFamily="50" charset="0"/>
                </a:endParaRPr>
              </a:p>
            </p:txBody>
          </p:sp>
        </p:grpSp>
        <p:cxnSp>
          <p:nvCxnSpPr>
            <p:cNvPr id="24" name="Conector recto de flecha 23">
              <a:extLst>
                <a:ext uri="{FF2B5EF4-FFF2-40B4-BE49-F238E27FC236}">
                  <a16:creationId xmlns:a16="http://schemas.microsoft.com/office/drawing/2014/main" id="{738B84B0-F353-B32E-F78B-99B305F70965}"/>
                </a:ext>
              </a:extLst>
            </p:cNvPr>
            <p:cNvCxnSpPr>
              <a:cxnSpLocks/>
            </p:cNvCxnSpPr>
            <p:nvPr/>
          </p:nvCxnSpPr>
          <p:spPr>
            <a:xfrm>
              <a:off x="4530855" y="3815453"/>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06611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0A939-70E4-4987-EB3A-85255BE57EC0}"/>
            </a:ext>
          </a:extLst>
        </p:cNvPr>
        <p:cNvGrpSpPr/>
        <p:nvPr/>
      </p:nvGrpSpPr>
      <p:grpSpPr>
        <a:xfrm>
          <a:off x="0" y="0"/>
          <a:ext cx="0" cy="0"/>
          <a:chOff x="0" y="0"/>
          <a:chExt cx="0" cy="0"/>
        </a:xfrm>
      </p:grpSpPr>
      <p:grpSp>
        <p:nvGrpSpPr>
          <p:cNvPr id="8" name="Grupo 7">
            <a:extLst>
              <a:ext uri="{FF2B5EF4-FFF2-40B4-BE49-F238E27FC236}">
                <a16:creationId xmlns:a16="http://schemas.microsoft.com/office/drawing/2014/main" id="{8FF3A85C-8370-1A19-6A4C-0D1D1BCA3FBC}"/>
              </a:ext>
            </a:extLst>
          </p:cNvPr>
          <p:cNvGrpSpPr/>
          <p:nvPr/>
        </p:nvGrpSpPr>
        <p:grpSpPr>
          <a:xfrm>
            <a:off x="1506159" y="2467792"/>
            <a:ext cx="3668233" cy="3105996"/>
            <a:chOff x="1506159" y="2467792"/>
            <a:chExt cx="3668233" cy="3105996"/>
          </a:xfrm>
        </p:grpSpPr>
        <p:grpSp>
          <p:nvGrpSpPr>
            <p:cNvPr id="35" name="Grupo 34">
              <a:extLst>
                <a:ext uri="{FF2B5EF4-FFF2-40B4-BE49-F238E27FC236}">
                  <a16:creationId xmlns:a16="http://schemas.microsoft.com/office/drawing/2014/main" id="{FB6C8B0F-A62A-0C88-CBBD-CDE0505DC1E7}"/>
                </a:ext>
              </a:extLst>
            </p:cNvPr>
            <p:cNvGrpSpPr/>
            <p:nvPr/>
          </p:nvGrpSpPr>
          <p:grpSpPr>
            <a:xfrm>
              <a:off x="1506159" y="2467792"/>
              <a:ext cx="2822093" cy="2407815"/>
              <a:chOff x="1712542" y="2453067"/>
              <a:chExt cx="2822093" cy="2407815"/>
            </a:xfrm>
          </p:grpSpPr>
          <p:grpSp>
            <p:nvGrpSpPr>
              <p:cNvPr id="22" name="Grupo 21">
                <a:extLst>
                  <a:ext uri="{FF2B5EF4-FFF2-40B4-BE49-F238E27FC236}">
                    <a16:creationId xmlns:a16="http://schemas.microsoft.com/office/drawing/2014/main" id="{0B91BA31-650F-D3A7-5EC7-F162E9BD3F4D}"/>
                  </a:ext>
                </a:extLst>
              </p:cNvPr>
              <p:cNvGrpSpPr/>
              <p:nvPr/>
            </p:nvGrpSpPr>
            <p:grpSpPr>
              <a:xfrm>
                <a:off x="3418783" y="3743931"/>
                <a:ext cx="1115852" cy="1116951"/>
                <a:chOff x="1162519" y="1988097"/>
                <a:chExt cx="1272768" cy="1274021"/>
              </a:xfrm>
            </p:grpSpPr>
            <p:sp useBgFill="1">
              <p:nvSpPr>
                <p:cNvPr id="24" name="Rectángulo: esquinas redondeadas 23">
                  <a:extLst>
                    <a:ext uri="{FF2B5EF4-FFF2-40B4-BE49-F238E27FC236}">
                      <a16:creationId xmlns:a16="http://schemas.microsoft.com/office/drawing/2014/main" id="{A3B8AB3A-0232-BC56-9E42-EC5748E85963}"/>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2" name="Picture 6" descr="Icono De Línea De Tabla De Datos Vector PNG ,dibujos Agregar, Datos, Base  De Datos PNG y Vector para Descargar Gratis | Pngtree">
                  <a:extLst>
                    <a:ext uri="{FF2B5EF4-FFF2-40B4-BE49-F238E27FC236}">
                      <a16:creationId xmlns:a16="http://schemas.microsoft.com/office/drawing/2014/main" id="{5414F0BB-8EF2-C7ED-03D5-F63356C3F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upo 12">
                <a:extLst>
                  <a:ext uri="{FF2B5EF4-FFF2-40B4-BE49-F238E27FC236}">
                    <a16:creationId xmlns:a16="http://schemas.microsoft.com/office/drawing/2014/main" id="{47C23249-8AC3-C864-6F4A-766BCD63CD8D}"/>
                  </a:ext>
                </a:extLst>
              </p:cNvPr>
              <p:cNvGrpSpPr/>
              <p:nvPr/>
            </p:nvGrpSpPr>
            <p:grpSpPr>
              <a:xfrm>
                <a:off x="2616710" y="3045750"/>
                <a:ext cx="1115852" cy="1116951"/>
                <a:chOff x="1162519" y="1988097"/>
                <a:chExt cx="1272768" cy="1274021"/>
              </a:xfrm>
            </p:grpSpPr>
            <p:sp useBgFill="1">
              <p:nvSpPr>
                <p:cNvPr id="3" name="Rectángulo: esquinas redondeadas 2">
                  <a:extLst>
                    <a:ext uri="{FF2B5EF4-FFF2-40B4-BE49-F238E27FC236}">
                      <a16:creationId xmlns:a16="http://schemas.microsoft.com/office/drawing/2014/main" id="{D62F8AB0-DC4A-2F67-934E-D4D3AE02A816}"/>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9" name="Picture 6" descr="Icono De Línea De Tabla De Datos Vector PNG ,dibujos Agregar, Datos, Base  De Datos PNG y Vector para Descargar Gratis | Pngtree">
                  <a:extLst>
                    <a:ext uri="{FF2B5EF4-FFF2-40B4-BE49-F238E27FC236}">
                      <a16:creationId xmlns:a16="http://schemas.microsoft.com/office/drawing/2014/main" id="{9C53B772-0F0D-D02F-3A9C-44A0D633E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upo 13">
                <a:extLst>
                  <a:ext uri="{FF2B5EF4-FFF2-40B4-BE49-F238E27FC236}">
                    <a16:creationId xmlns:a16="http://schemas.microsoft.com/office/drawing/2014/main" id="{2EEFFE01-9391-C6C2-84E0-8AA3336FB346}"/>
                  </a:ext>
                </a:extLst>
              </p:cNvPr>
              <p:cNvGrpSpPr/>
              <p:nvPr/>
            </p:nvGrpSpPr>
            <p:grpSpPr>
              <a:xfrm>
                <a:off x="1712542" y="2453067"/>
                <a:ext cx="1115852" cy="1116951"/>
                <a:chOff x="1162519" y="1988097"/>
                <a:chExt cx="1272768" cy="1274021"/>
              </a:xfrm>
            </p:grpSpPr>
            <p:sp useBgFill="1">
              <p:nvSpPr>
                <p:cNvPr id="15" name="Rectángulo: esquinas redondeadas 14">
                  <a:extLst>
                    <a:ext uri="{FF2B5EF4-FFF2-40B4-BE49-F238E27FC236}">
                      <a16:creationId xmlns:a16="http://schemas.microsoft.com/office/drawing/2014/main" id="{303013AD-68D3-10E7-5E48-C8DCFEE5DAD5}"/>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1" name="Picture 6" descr="Icono De Línea De Tabla De Datos Vector PNG ,dibujos Agregar, Datos, Base  De Datos PNG y Vector para Descargar Gratis | Pngtree">
                  <a:extLst>
                    <a:ext uri="{FF2B5EF4-FFF2-40B4-BE49-F238E27FC236}">
                      <a16:creationId xmlns:a16="http://schemas.microsoft.com/office/drawing/2014/main" id="{DD1CA34F-E05B-DC97-9519-47A87CBC0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6" name="CuadroTexto 35">
              <a:extLst>
                <a:ext uri="{FF2B5EF4-FFF2-40B4-BE49-F238E27FC236}">
                  <a16:creationId xmlns:a16="http://schemas.microsoft.com/office/drawing/2014/main" id="{1E39A9A9-BBC5-3FE7-1C8B-D55978767329}"/>
                </a:ext>
              </a:extLst>
            </p:cNvPr>
            <p:cNvSpPr txBox="1"/>
            <p:nvPr/>
          </p:nvSpPr>
          <p:spPr>
            <a:xfrm>
              <a:off x="2011047" y="5204456"/>
              <a:ext cx="1909227" cy="369332"/>
            </a:xfrm>
            <a:prstGeom prst="rect">
              <a:avLst/>
            </a:prstGeom>
            <a:noFill/>
          </p:spPr>
          <p:txBody>
            <a:bodyPr wrap="square" rtlCol="0">
              <a:spAutoFit/>
            </a:bodyPr>
            <a:lstStyle/>
            <a:p>
              <a:pPr algn="ctr"/>
              <a:r>
                <a:rPr lang="es-ES" i="1" dirty="0" err="1"/>
                <a:t>Dataframes</a:t>
              </a:r>
              <a:r>
                <a:rPr lang="es-ES" i="1" dirty="0"/>
                <a:t> {año}</a:t>
              </a:r>
            </a:p>
          </p:txBody>
        </p:sp>
        <p:cxnSp>
          <p:nvCxnSpPr>
            <p:cNvPr id="38" name="Conector recto de flecha 37">
              <a:extLst>
                <a:ext uri="{FF2B5EF4-FFF2-40B4-BE49-F238E27FC236}">
                  <a16:creationId xmlns:a16="http://schemas.microsoft.com/office/drawing/2014/main" id="{ED11C1BE-D3AC-4448-00CB-F997FAA36022}"/>
                </a:ext>
              </a:extLst>
            </p:cNvPr>
            <p:cNvCxnSpPr>
              <a:cxnSpLocks/>
            </p:cNvCxnSpPr>
            <p:nvPr/>
          </p:nvCxnSpPr>
          <p:spPr>
            <a:xfrm>
              <a:off x="4703413" y="361047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0" name="Grupo 9">
            <a:extLst>
              <a:ext uri="{FF2B5EF4-FFF2-40B4-BE49-F238E27FC236}">
                <a16:creationId xmlns:a16="http://schemas.microsoft.com/office/drawing/2014/main" id="{71BE1898-6366-E099-A7D3-8BFE017AAEDE}"/>
              </a:ext>
            </a:extLst>
          </p:cNvPr>
          <p:cNvGrpSpPr/>
          <p:nvPr/>
        </p:nvGrpSpPr>
        <p:grpSpPr>
          <a:xfrm>
            <a:off x="7760938" y="3047603"/>
            <a:ext cx="3216734" cy="2526185"/>
            <a:chOff x="7760938" y="3047603"/>
            <a:chExt cx="3216734" cy="2526185"/>
          </a:xfrm>
        </p:grpSpPr>
        <p:sp useBgFill="1">
          <p:nvSpPr>
            <p:cNvPr id="39" name="Rectángulo: esquinas redondeadas 38">
              <a:extLst>
                <a:ext uri="{FF2B5EF4-FFF2-40B4-BE49-F238E27FC236}">
                  <a16:creationId xmlns:a16="http://schemas.microsoft.com/office/drawing/2014/main" id="{61226410-A9EC-C542-4CF9-8674269B0A0B}"/>
                </a:ext>
              </a:extLst>
            </p:cNvPr>
            <p:cNvSpPr/>
            <p:nvPr/>
          </p:nvSpPr>
          <p:spPr>
            <a:xfrm>
              <a:off x="9089287" y="3047603"/>
              <a:ext cx="1115852" cy="111695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0" name="Picture 6" descr="Icono De Línea De Tabla De Datos Vector PNG ,dibujos Agregar, Datos, Base  De Datos PNG y Vector para Descargar Gratis | Pngtree">
              <a:extLst>
                <a:ext uri="{FF2B5EF4-FFF2-40B4-BE49-F238E27FC236}">
                  <a16:creationId xmlns:a16="http://schemas.microsoft.com/office/drawing/2014/main" id="{5274EFE0-D848-86B3-0BA7-454BE080C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0675" y="3161235"/>
              <a:ext cx="927892" cy="927892"/>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F3357333-6F19-1DCB-105C-C6F9392E919F}"/>
                </a:ext>
              </a:extLst>
            </p:cNvPr>
            <p:cNvSpPr txBox="1"/>
            <p:nvPr/>
          </p:nvSpPr>
          <p:spPr>
            <a:xfrm>
              <a:off x="8311569" y="5204456"/>
              <a:ext cx="2666103" cy="369332"/>
            </a:xfrm>
            <a:prstGeom prst="rect">
              <a:avLst/>
            </a:prstGeom>
            <a:noFill/>
          </p:spPr>
          <p:txBody>
            <a:bodyPr wrap="square" rtlCol="0">
              <a:spAutoFit/>
            </a:bodyPr>
            <a:lstStyle/>
            <a:p>
              <a:pPr algn="ctr"/>
              <a:r>
                <a:rPr lang="es-ES" i="1" dirty="0" err="1"/>
                <a:t>Dataframe</a:t>
              </a:r>
              <a:r>
                <a:rPr lang="es-ES" i="1" dirty="0"/>
                <a:t> general {año}</a:t>
              </a:r>
            </a:p>
          </p:txBody>
        </p:sp>
        <p:cxnSp>
          <p:nvCxnSpPr>
            <p:cNvPr id="43" name="Conector recto de flecha 42">
              <a:extLst>
                <a:ext uri="{FF2B5EF4-FFF2-40B4-BE49-F238E27FC236}">
                  <a16:creationId xmlns:a16="http://schemas.microsoft.com/office/drawing/2014/main" id="{D1FF1A9B-16DA-020D-B7CB-DB51AE5BAB7C}"/>
                </a:ext>
              </a:extLst>
            </p:cNvPr>
            <p:cNvCxnSpPr>
              <a:cxnSpLocks/>
            </p:cNvCxnSpPr>
            <p:nvPr/>
          </p:nvCxnSpPr>
          <p:spPr>
            <a:xfrm>
              <a:off x="7760938" y="361611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2" name="Grupo 11">
            <a:extLst>
              <a:ext uri="{FF2B5EF4-FFF2-40B4-BE49-F238E27FC236}">
                <a16:creationId xmlns:a16="http://schemas.microsoft.com/office/drawing/2014/main" id="{E85B5242-9DF2-CE44-4806-0269B3EAEDE6}"/>
              </a:ext>
            </a:extLst>
          </p:cNvPr>
          <p:cNvGrpSpPr/>
          <p:nvPr/>
        </p:nvGrpSpPr>
        <p:grpSpPr>
          <a:xfrm>
            <a:off x="5296228" y="2014362"/>
            <a:ext cx="2023008" cy="3215586"/>
            <a:chOff x="5296228" y="2014362"/>
            <a:chExt cx="2023008" cy="3215586"/>
          </a:xfrm>
        </p:grpSpPr>
        <p:grpSp>
          <p:nvGrpSpPr>
            <p:cNvPr id="11" name="Grupo 10">
              <a:extLst>
                <a:ext uri="{FF2B5EF4-FFF2-40B4-BE49-F238E27FC236}">
                  <a16:creationId xmlns:a16="http://schemas.microsoft.com/office/drawing/2014/main" id="{7C017379-37B7-A576-F4E2-4AD9057E8CBC}"/>
                </a:ext>
              </a:extLst>
            </p:cNvPr>
            <p:cNvGrpSpPr/>
            <p:nvPr/>
          </p:nvGrpSpPr>
          <p:grpSpPr>
            <a:xfrm>
              <a:off x="5384340" y="2014362"/>
              <a:ext cx="1846785" cy="2418823"/>
              <a:chOff x="5384340" y="2014362"/>
              <a:chExt cx="1846785" cy="2418823"/>
            </a:xfrm>
          </p:grpSpPr>
          <p:pic>
            <p:nvPicPr>
              <p:cNvPr id="4098" name="Picture 2" descr="Iconos, Logos, Símbolos de Suma - Descarga Gratuita PNG, SVG">
                <a:extLst>
                  <a:ext uri="{FF2B5EF4-FFF2-40B4-BE49-F238E27FC236}">
                    <a16:creationId xmlns:a16="http://schemas.microsoft.com/office/drawing/2014/main" id="{E010FF56-ACB5-9843-AF5F-494815D75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291" y="2736301"/>
                <a:ext cx="1696884" cy="1696884"/>
              </a:xfrm>
              <a:prstGeom prst="rect">
                <a:avLst/>
              </a:prstGeom>
              <a:noFill/>
              <a:extLst>
                <a:ext uri="{909E8E84-426E-40DD-AFC4-6F175D3DCCD1}">
                  <a14:hiddenFill xmlns:a14="http://schemas.microsoft.com/office/drawing/2010/main">
                    <a:solidFill>
                      <a:srgbClr val="FFFFFF"/>
                    </a:solidFill>
                  </a14:hiddenFill>
                </a:ext>
              </a:extLst>
            </p:spPr>
          </p:pic>
          <p:sp>
            <p:nvSpPr>
              <p:cNvPr id="37" name="CuadroTexto 36">
                <a:extLst>
                  <a:ext uri="{FF2B5EF4-FFF2-40B4-BE49-F238E27FC236}">
                    <a16:creationId xmlns:a16="http://schemas.microsoft.com/office/drawing/2014/main" id="{63A07F00-9A0E-AE3C-3A60-06BAD6D9E2B1}"/>
                  </a:ext>
                </a:extLst>
              </p:cNvPr>
              <p:cNvSpPr txBox="1"/>
              <p:nvPr/>
            </p:nvSpPr>
            <p:spPr>
              <a:xfrm>
                <a:off x="5384340" y="2014362"/>
                <a:ext cx="1846785" cy="369332"/>
              </a:xfrm>
              <a:prstGeom prst="rect">
                <a:avLst/>
              </a:prstGeom>
              <a:noFill/>
            </p:spPr>
            <p:txBody>
              <a:bodyPr wrap="square" rtlCol="0">
                <a:spAutoFit/>
              </a:bodyPr>
              <a:lstStyle/>
              <a:p>
                <a:pPr algn="ctr"/>
                <a:r>
                  <a:rPr lang="es-ES" i="1" dirty="0" err="1"/>
                  <a:t>Concat</a:t>
                </a:r>
                <a:r>
                  <a:rPr lang="es-ES" i="1" dirty="0"/>
                  <a:t> o </a:t>
                </a:r>
                <a:r>
                  <a:rPr lang="es-ES" i="1" dirty="0" err="1"/>
                  <a:t>Merge</a:t>
                </a:r>
                <a:endParaRPr lang="es-ES" i="1" dirty="0"/>
              </a:p>
            </p:txBody>
          </p:sp>
        </p:grpSp>
        <p:pic>
          <p:nvPicPr>
            <p:cNvPr id="2052" name="Picture 4" descr="Instalar la librería de Python “GeoPandas” para trabajar con IDEs">
              <a:extLst>
                <a:ext uri="{FF2B5EF4-FFF2-40B4-BE49-F238E27FC236}">
                  <a16:creationId xmlns:a16="http://schemas.microsoft.com/office/drawing/2014/main" id="{E1A858BD-2A55-73E0-A4B7-4187C3739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228" y="4638280"/>
              <a:ext cx="2023008" cy="591668"/>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CuadroTexto 6">
            <a:extLst>
              <a:ext uri="{FF2B5EF4-FFF2-40B4-BE49-F238E27FC236}">
                <a16:creationId xmlns:a16="http://schemas.microsoft.com/office/drawing/2014/main" id="{1AC61AE9-C25F-9F30-67A7-AF72735FCFAB}"/>
              </a:ext>
            </a:extLst>
          </p:cNvPr>
          <p:cNvSpPr txBox="1"/>
          <p:nvPr/>
        </p:nvSpPr>
        <p:spPr>
          <a:xfrm>
            <a:off x="838200" y="643185"/>
            <a:ext cx="10515600" cy="769441"/>
          </a:xfrm>
          <a:prstGeom prst="rect">
            <a:avLst/>
          </a:prstGeom>
          <a:noFill/>
        </p:spPr>
        <p:txBody>
          <a:bodyPr wrap="square" rtlCol="0">
            <a:spAutoFit/>
          </a:bodyPr>
          <a:lstStyle/>
          <a:p>
            <a:r>
              <a:rPr lang="es-ES" sz="4400" i="1" dirty="0">
                <a:latin typeface="LM Roman 10" panose="00000500000000000000" pitchFamily="50" charset="0"/>
              </a:rPr>
              <a:t>2. Preparación del </a:t>
            </a:r>
            <a:r>
              <a:rPr lang="es-ES" sz="4400" i="1" dirty="0" err="1">
                <a:latin typeface="LM Roman 10" panose="00000500000000000000" pitchFamily="50" charset="0"/>
              </a:rPr>
              <a:t>dataset</a:t>
            </a:r>
            <a:endParaRPr lang="es-ES" sz="4400" i="1" dirty="0">
              <a:latin typeface="LM Roman 10" panose="00000500000000000000" pitchFamily="50" charset="0"/>
            </a:endParaRPr>
          </a:p>
        </p:txBody>
      </p:sp>
      <p:grpSp>
        <p:nvGrpSpPr>
          <p:cNvPr id="16" name="Grupo 15">
            <a:extLst>
              <a:ext uri="{FF2B5EF4-FFF2-40B4-BE49-F238E27FC236}">
                <a16:creationId xmlns:a16="http://schemas.microsoft.com/office/drawing/2014/main" id="{837D80FD-1907-AA11-384B-5F5E4370F586}"/>
              </a:ext>
            </a:extLst>
          </p:cNvPr>
          <p:cNvGrpSpPr/>
          <p:nvPr/>
        </p:nvGrpSpPr>
        <p:grpSpPr>
          <a:xfrm>
            <a:off x="1145521" y="9286699"/>
            <a:ext cx="9900958" cy="2056827"/>
            <a:chOff x="1145521" y="2766119"/>
            <a:chExt cx="9900958" cy="2056827"/>
          </a:xfrm>
        </p:grpSpPr>
        <p:grpSp>
          <p:nvGrpSpPr>
            <p:cNvPr id="17" name="Grupo 16">
              <a:extLst>
                <a:ext uri="{FF2B5EF4-FFF2-40B4-BE49-F238E27FC236}">
                  <a16:creationId xmlns:a16="http://schemas.microsoft.com/office/drawing/2014/main" id="{2096896D-794C-93F4-70B3-C5632BA38F86}"/>
                </a:ext>
              </a:extLst>
            </p:cNvPr>
            <p:cNvGrpSpPr/>
            <p:nvPr/>
          </p:nvGrpSpPr>
          <p:grpSpPr>
            <a:xfrm>
              <a:off x="1145521" y="2766119"/>
              <a:ext cx="9900958" cy="2056827"/>
              <a:chOff x="1406257" y="3054675"/>
              <a:chExt cx="9900958" cy="2056827"/>
            </a:xfrm>
          </p:grpSpPr>
          <p:sp useBgFill="1">
            <p:nvSpPr>
              <p:cNvPr id="19" name="Rectángulo: esquinas redondeadas 18">
                <a:extLst>
                  <a:ext uri="{FF2B5EF4-FFF2-40B4-BE49-F238E27FC236}">
                    <a16:creationId xmlns:a16="http://schemas.microsoft.com/office/drawing/2014/main" id="{CA2253AC-A2B2-FE19-92B3-022047A6D1CA}"/>
                  </a:ext>
                </a:extLst>
              </p:cNvPr>
              <p:cNvSpPr/>
              <p:nvPr/>
            </p:nvSpPr>
            <p:spPr>
              <a:xfrm>
                <a:off x="3138215" y="3155552"/>
                <a:ext cx="6437042" cy="1923749"/>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useBgFill="1">
            <p:nvSpPr>
              <p:cNvPr id="20" name="Rectángulo: esquinas redondeadas 19">
                <a:extLst>
                  <a:ext uri="{FF2B5EF4-FFF2-40B4-BE49-F238E27FC236}">
                    <a16:creationId xmlns:a16="http://schemas.microsoft.com/office/drawing/2014/main" id="{774C0943-034B-868A-33D6-71634C8C7415}"/>
                  </a:ext>
                </a:extLst>
              </p:cNvPr>
              <p:cNvSpPr/>
              <p:nvPr/>
            </p:nvSpPr>
            <p:spPr>
              <a:xfrm>
                <a:off x="3569252" y="342193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3" name="Picture 2" descr="Python Data Wrangling and Manipulation with Pandas: Parts 1-2 | D-Lab">
                <a:extLst>
                  <a:ext uri="{FF2B5EF4-FFF2-40B4-BE49-F238E27FC236}">
                    <a16:creationId xmlns:a16="http://schemas.microsoft.com/office/drawing/2014/main" id="{E7764E2D-939E-5BB8-7C20-23AA02621E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977" y="3574396"/>
                <a:ext cx="1516403" cy="1010935"/>
              </a:xfrm>
              <a:prstGeom prst="rect">
                <a:avLst/>
              </a:prstGeom>
              <a:noFill/>
              <a:extLst>
                <a:ext uri="{909E8E84-426E-40DD-AFC4-6F175D3DCCD1}">
                  <a14:hiddenFill xmlns:a14="http://schemas.microsoft.com/office/drawing/2010/main">
                    <a:solidFill>
                      <a:srgbClr val="FFFFFF"/>
                    </a:solidFill>
                  </a14:hiddenFill>
                </a:ext>
              </a:extLst>
            </p:spPr>
          </p:pic>
          <p:sp>
            <p:nvSpPr>
              <p:cNvPr id="25" name="CuadroTexto 24">
                <a:extLst>
                  <a:ext uri="{FF2B5EF4-FFF2-40B4-BE49-F238E27FC236}">
                    <a16:creationId xmlns:a16="http://schemas.microsoft.com/office/drawing/2014/main" id="{C24CE060-1488-DC15-C285-2464E1A6F2D0}"/>
                  </a:ext>
                </a:extLst>
              </p:cNvPr>
              <p:cNvSpPr txBox="1"/>
              <p:nvPr/>
            </p:nvSpPr>
            <p:spPr>
              <a:xfrm>
                <a:off x="3758675" y="4752294"/>
                <a:ext cx="925005" cy="246221"/>
              </a:xfrm>
              <a:prstGeom prst="rect">
                <a:avLst/>
              </a:prstGeom>
              <a:noFill/>
            </p:spPr>
            <p:txBody>
              <a:bodyPr wrap="square" rtlCol="0">
                <a:spAutoFit/>
              </a:bodyPr>
              <a:lstStyle/>
              <a:p>
                <a:r>
                  <a:rPr lang="es-ES" sz="1000" dirty="0"/>
                  <a:t>Lectura Excel</a:t>
                </a:r>
              </a:p>
            </p:txBody>
          </p:sp>
          <p:sp useBgFill="1">
            <p:nvSpPr>
              <p:cNvPr id="26" name="Rectángulo: esquinas redondeadas 25">
                <a:extLst>
                  <a:ext uri="{FF2B5EF4-FFF2-40B4-BE49-F238E27FC236}">
                    <a16:creationId xmlns:a16="http://schemas.microsoft.com/office/drawing/2014/main" id="{C63085BB-D98C-6E73-CEB1-75BC264F88E5}"/>
                  </a:ext>
                </a:extLst>
              </p:cNvPr>
              <p:cNvSpPr/>
              <p:nvPr/>
            </p:nvSpPr>
            <p:spPr>
              <a:xfrm>
                <a:off x="5276595" y="3054675"/>
                <a:ext cx="2025984" cy="196509"/>
              </a:xfrm>
              <a:prstGeom prst="roundRect">
                <a:avLst>
                  <a:gd name="adj" fmla="val 50000"/>
                </a:avLst>
              </a:prstGeom>
              <a:ln w="22225" cap="rnd">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ES" sz="1400" b="1" dirty="0">
                    <a:solidFill>
                      <a:schemeClr val="accent5">
                        <a:lumMod val="75000"/>
                      </a:schemeClr>
                    </a:solidFill>
                  </a:rPr>
                  <a:t>Preparación </a:t>
                </a:r>
                <a:r>
                  <a:rPr lang="es-ES" sz="1400" b="1" i="1" dirty="0" err="1">
                    <a:solidFill>
                      <a:schemeClr val="accent5">
                        <a:lumMod val="75000"/>
                      </a:schemeClr>
                    </a:solidFill>
                  </a:rPr>
                  <a:t>dataset</a:t>
                </a:r>
                <a:endParaRPr lang="es-ES" sz="2000" b="1" i="1" dirty="0">
                  <a:solidFill>
                    <a:schemeClr val="accent5">
                      <a:lumMod val="75000"/>
                    </a:schemeClr>
                  </a:solidFill>
                </a:endParaRPr>
              </a:p>
            </p:txBody>
          </p:sp>
          <p:pic>
            <p:nvPicPr>
              <p:cNvPr id="27" name="Picture 4" descr="Documento de texto - Iconos gratis de interfaz">
                <a:extLst>
                  <a:ext uri="{FF2B5EF4-FFF2-40B4-BE49-F238E27FC236}">
                    <a16:creationId xmlns:a16="http://schemas.microsoft.com/office/drawing/2014/main" id="{A1B771BD-3971-A839-CBCF-9EBD566895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6146" y="3798881"/>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28" name="Rectángulo: esquinas redondeadas 27">
                <a:extLst>
                  <a:ext uri="{FF2B5EF4-FFF2-40B4-BE49-F238E27FC236}">
                    <a16:creationId xmlns:a16="http://schemas.microsoft.com/office/drawing/2014/main" id="{201C9843-D799-D801-6B4A-4C3E443EABBD}"/>
                  </a:ext>
                </a:extLst>
              </p:cNvPr>
              <p:cNvSpPr/>
              <p:nvPr/>
            </p:nvSpPr>
            <p:spPr>
              <a:xfrm>
                <a:off x="5653204"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9" name="CuadroTexto 28">
                <a:extLst>
                  <a:ext uri="{FF2B5EF4-FFF2-40B4-BE49-F238E27FC236}">
                    <a16:creationId xmlns:a16="http://schemas.microsoft.com/office/drawing/2014/main" id="{B23340EF-A95C-6642-E1C4-030813FE396C}"/>
                  </a:ext>
                </a:extLst>
              </p:cNvPr>
              <p:cNvSpPr txBox="1"/>
              <p:nvPr/>
            </p:nvSpPr>
            <p:spPr>
              <a:xfrm>
                <a:off x="5345833" y="4747205"/>
                <a:ext cx="1887509" cy="246221"/>
              </a:xfrm>
              <a:prstGeom prst="rect">
                <a:avLst/>
              </a:prstGeom>
              <a:noFill/>
            </p:spPr>
            <p:txBody>
              <a:bodyPr wrap="square" rtlCol="0">
                <a:spAutoFit/>
              </a:bodyPr>
              <a:lstStyle/>
              <a:p>
                <a:pPr algn="ctr"/>
                <a:r>
                  <a:rPr lang="es-ES" sz="1000" dirty="0"/>
                  <a:t>Intercambio de /</a:t>
                </a:r>
              </a:p>
            </p:txBody>
          </p:sp>
          <p:sp useBgFill="1">
            <p:nvSpPr>
              <p:cNvPr id="30" name="Rectángulo: esquinas redondeadas 29">
                <a:extLst>
                  <a:ext uri="{FF2B5EF4-FFF2-40B4-BE49-F238E27FC236}">
                    <a16:creationId xmlns:a16="http://schemas.microsoft.com/office/drawing/2014/main" id="{4F2A9DE3-D339-DEC3-926F-6F2C9679C3F2}"/>
                  </a:ext>
                </a:extLst>
              </p:cNvPr>
              <p:cNvSpPr/>
              <p:nvPr/>
            </p:nvSpPr>
            <p:spPr>
              <a:xfrm>
                <a:off x="9944955"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31" name="Grupo 30">
                <a:extLst>
                  <a:ext uri="{FF2B5EF4-FFF2-40B4-BE49-F238E27FC236}">
                    <a16:creationId xmlns:a16="http://schemas.microsoft.com/office/drawing/2014/main" id="{C1FC8E4A-AD9A-DC8C-6270-4C4BD3589C9B}"/>
                  </a:ext>
                </a:extLst>
              </p:cNvPr>
              <p:cNvGrpSpPr/>
              <p:nvPr/>
            </p:nvGrpSpPr>
            <p:grpSpPr>
              <a:xfrm>
                <a:off x="1406257" y="3421063"/>
                <a:ext cx="1451751" cy="1690439"/>
                <a:chOff x="8280400" y="4060150"/>
                <a:chExt cx="1854200" cy="2159056"/>
              </a:xfrm>
            </p:grpSpPr>
            <p:sp useBgFill="1">
              <p:nvSpPr>
                <p:cNvPr id="49" name="Rectángulo: esquinas redondeadas 48">
                  <a:extLst>
                    <a:ext uri="{FF2B5EF4-FFF2-40B4-BE49-F238E27FC236}">
                      <a16:creationId xmlns:a16="http://schemas.microsoft.com/office/drawing/2014/main" id="{6FB4EC56-8465-E4C1-0A5D-704396E54E64}"/>
                    </a:ext>
                  </a:extLst>
                </p:cNvPr>
                <p:cNvSpPr/>
                <p:nvPr/>
              </p:nvSpPr>
              <p:spPr>
                <a:xfrm>
                  <a:off x="8394700" y="4060150"/>
                  <a:ext cx="1625600" cy="1627200"/>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0" name="CuadroTexto 49">
                  <a:extLst>
                    <a:ext uri="{FF2B5EF4-FFF2-40B4-BE49-F238E27FC236}">
                      <a16:creationId xmlns:a16="http://schemas.microsoft.com/office/drawing/2014/main" id="{1FF82D2B-2F9D-B227-CEAA-238D380B96B6}"/>
                    </a:ext>
                  </a:extLst>
                </p:cNvPr>
                <p:cNvSpPr txBox="1"/>
                <p:nvPr/>
              </p:nvSpPr>
              <p:spPr>
                <a:xfrm>
                  <a:off x="8280400" y="5747489"/>
                  <a:ext cx="1854200" cy="471717"/>
                </a:xfrm>
                <a:prstGeom prst="rect">
                  <a:avLst/>
                </a:prstGeom>
                <a:noFill/>
              </p:spPr>
              <p:txBody>
                <a:bodyPr wrap="square" rtlCol="0">
                  <a:spAutoFit/>
                </a:bodyPr>
                <a:lstStyle/>
                <a:p>
                  <a:pPr algn="ctr"/>
                  <a:r>
                    <a:rPr lang="es-ES" dirty="0" err="1"/>
                    <a:t>Dataset</a:t>
                  </a:r>
                  <a:endParaRPr lang="es-ES" dirty="0"/>
                </a:p>
              </p:txBody>
            </p:sp>
          </p:grpSp>
          <p:sp>
            <p:nvSpPr>
              <p:cNvPr id="33" name="CuadroTexto 32">
                <a:extLst>
                  <a:ext uri="{FF2B5EF4-FFF2-40B4-BE49-F238E27FC236}">
                    <a16:creationId xmlns:a16="http://schemas.microsoft.com/office/drawing/2014/main" id="{7683B60F-D3B9-C5FF-E92D-6D0BEF6CAFC4}"/>
                  </a:ext>
                </a:extLst>
              </p:cNvPr>
              <p:cNvSpPr txBox="1"/>
              <p:nvPr/>
            </p:nvSpPr>
            <p:spPr>
              <a:xfrm>
                <a:off x="9855464" y="4693788"/>
                <a:ext cx="1451751" cy="369332"/>
              </a:xfrm>
              <a:prstGeom prst="rect">
                <a:avLst/>
              </a:prstGeom>
              <a:noFill/>
            </p:spPr>
            <p:txBody>
              <a:bodyPr wrap="square" rtlCol="0">
                <a:spAutoFit/>
              </a:bodyPr>
              <a:lstStyle/>
              <a:p>
                <a:pPr algn="ctr"/>
                <a:r>
                  <a:rPr lang="es-ES" i="1" dirty="0" err="1"/>
                  <a:t>Dataframe</a:t>
                </a:r>
                <a:endParaRPr lang="es-ES" i="1" dirty="0"/>
              </a:p>
            </p:txBody>
          </p:sp>
          <p:pic>
            <p:nvPicPr>
              <p:cNvPr id="34" name="Picture 4" descr="Documento de texto - Iconos gratis de interfaz">
                <a:extLst>
                  <a:ext uri="{FF2B5EF4-FFF2-40B4-BE49-F238E27FC236}">
                    <a16:creationId xmlns:a16="http://schemas.microsoft.com/office/drawing/2014/main" id="{5DE11207-850C-0EDB-E58F-2609D2EB40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1699" y="3824630"/>
                <a:ext cx="510465" cy="510465"/>
              </a:xfrm>
              <a:prstGeom prst="rect">
                <a:avLst/>
              </a:prstGeom>
              <a:noFill/>
              <a:extLst>
                <a:ext uri="{909E8E84-426E-40DD-AFC4-6F175D3DCCD1}">
                  <a14:hiddenFill xmlns:a14="http://schemas.microsoft.com/office/drawing/2010/main">
                    <a:solidFill>
                      <a:srgbClr val="FFFFFF"/>
                    </a:solidFill>
                  </a14:hiddenFill>
                </a:ext>
              </a:extLst>
            </p:spPr>
          </p:pic>
          <p:sp useBgFill="1">
            <p:nvSpPr>
              <p:cNvPr id="42" name="Rectángulo: esquinas redondeadas 41">
                <a:extLst>
                  <a:ext uri="{FF2B5EF4-FFF2-40B4-BE49-F238E27FC236}">
                    <a16:creationId xmlns:a16="http://schemas.microsoft.com/office/drawing/2014/main" id="{1D5FAC08-32E1-85C1-2467-388D68137B73}"/>
                  </a:ext>
                </a:extLst>
              </p:cNvPr>
              <p:cNvSpPr/>
              <p:nvPr/>
            </p:nvSpPr>
            <p:spPr>
              <a:xfrm>
                <a:off x="7820920" y="3421063"/>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5" name="CuadroTexto 44">
                <a:extLst>
                  <a:ext uri="{FF2B5EF4-FFF2-40B4-BE49-F238E27FC236}">
                    <a16:creationId xmlns:a16="http://schemas.microsoft.com/office/drawing/2014/main" id="{B6D05515-DE9E-BB25-0E58-5690E2C931CC}"/>
                  </a:ext>
                </a:extLst>
              </p:cNvPr>
              <p:cNvSpPr txBox="1"/>
              <p:nvPr/>
            </p:nvSpPr>
            <p:spPr>
              <a:xfrm>
                <a:off x="7513549" y="4747205"/>
                <a:ext cx="1887509" cy="246221"/>
              </a:xfrm>
              <a:prstGeom prst="rect">
                <a:avLst/>
              </a:prstGeom>
              <a:noFill/>
            </p:spPr>
            <p:txBody>
              <a:bodyPr wrap="square" rtlCol="0">
                <a:spAutoFit/>
              </a:bodyPr>
              <a:lstStyle/>
              <a:p>
                <a:pPr algn="ctr"/>
                <a:r>
                  <a:rPr lang="es-ES" sz="1000" dirty="0"/>
                  <a:t>Composición de nombres</a:t>
                </a:r>
              </a:p>
            </p:txBody>
          </p:sp>
          <p:pic>
            <p:nvPicPr>
              <p:cNvPr id="46" name="Picture 4">
                <a:extLst>
                  <a:ext uri="{FF2B5EF4-FFF2-40B4-BE49-F238E27FC236}">
                    <a16:creationId xmlns:a16="http://schemas.microsoft.com/office/drawing/2014/main" id="{9513AE51-EF47-B8F2-F8CE-5E81D8DFA5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8065953" y="3639912"/>
                <a:ext cx="792297" cy="79229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Icono De Línea De Tabla De Datos Vector PNG ,dibujos Agregar, Datos, Base  De Datos PNG y Vector para Descargar Gratis | Pngtree">
                <a:extLst>
                  <a:ext uri="{FF2B5EF4-FFF2-40B4-BE49-F238E27FC236}">
                    <a16:creationId xmlns:a16="http://schemas.microsoft.com/office/drawing/2014/main" id="{D207D703-DF48-47FB-011D-93967E123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9194" y="3550674"/>
                <a:ext cx="1058376" cy="10583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Documento de texto - Iconos gratis de interfaz">
                <a:extLst>
                  <a:ext uri="{FF2B5EF4-FFF2-40B4-BE49-F238E27FC236}">
                    <a16:creationId xmlns:a16="http://schemas.microsoft.com/office/drawing/2014/main" id="{386EF881-7195-D7DA-078C-8BDDAB3F8F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8180" y="3695738"/>
                <a:ext cx="769374" cy="769374"/>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2" descr="Intercambiar - Iconos gratis de flechas">
              <a:extLst>
                <a:ext uri="{FF2B5EF4-FFF2-40B4-BE49-F238E27FC236}">
                  <a16:creationId xmlns:a16="http://schemas.microsoft.com/office/drawing/2014/main" id="{7B8F0295-D287-6416-D976-F89FD4751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8684" y="3454317"/>
              <a:ext cx="662944" cy="6629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95198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2499F-C97F-81A3-F423-49038B78424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527CAC8-F438-E693-E332-B88F64B61A59}"/>
              </a:ext>
            </a:extLst>
          </p:cNvPr>
          <p:cNvSpPr>
            <a:spLocks noGrp="1"/>
          </p:cNvSpPr>
          <p:nvPr>
            <p:ph type="title"/>
          </p:nvPr>
        </p:nvSpPr>
        <p:spPr/>
        <p:txBody>
          <a:bodyPr/>
          <a:lstStyle/>
          <a:p>
            <a:r>
              <a:rPr lang="es-ES" i="1" dirty="0">
                <a:latin typeface="LM Roman 10" panose="00000500000000000000" pitchFamily="50" charset="0"/>
              </a:rPr>
              <a:t>3.1. Natalidad</a:t>
            </a:r>
          </a:p>
        </p:txBody>
      </p:sp>
      <p:grpSp>
        <p:nvGrpSpPr>
          <p:cNvPr id="7" name="Grupo 6">
            <a:extLst>
              <a:ext uri="{FF2B5EF4-FFF2-40B4-BE49-F238E27FC236}">
                <a16:creationId xmlns:a16="http://schemas.microsoft.com/office/drawing/2014/main" id="{307C91B7-BBE7-D217-1678-FA5168B6BB2E}"/>
              </a:ext>
            </a:extLst>
          </p:cNvPr>
          <p:cNvGrpSpPr/>
          <p:nvPr/>
        </p:nvGrpSpPr>
        <p:grpSpPr>
          <a:xfrm>
            <a:off x="799250" y="2620864"/>
            <a:ext cx="10593498" cy="2764040"/>
            <a:chOff x="1333499" y="2757965"/>
            <a:chExt cx="9488992" cy="2475854"/>
          </a:xfrm>
        </p:grpSpPr>
        <p:pic>
          <p:nvPicPr>
            <p:cNvPr id="3" name="Imagen 2">
              <a:extLst>
                <a:ext uri="{FF2B5EF4-FFF2-40B4-BE49-F238E27FC236}">
                  <a16:creationId xmlns:a16="http://schemas.microsoft.com/office/drawing/2014/main" id="{908D7825-FE74-8A46-C2CE-D4F6BCC47A6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333499" y="2757965"/>
              <a:ext cx="4264660" cy="2475854"/>
            </a:xfrm>
            <a:prstGeom prst="rect">
              <a:avLst/>
            </a:prstGeom>
            <a:noFill/>
            <a:ln>
              <a:noFill/>
            </a:ln>
          </p:spPr>
        </p:pic>
        <p:sp>
          <p:nvSpPr>
            <p:cNvPr id="6" name="CuadroTexto 5">
              <a:extLst>
                <a:ext uri="{FF2B5EF4-FFF2-40B4-BE49-F238E27FC236}">
                  <a16:creationId xmlns:a16="http://schemas.microsoft.com/office/drawing/2014/main" id="{232EB294-84B7-D91C-C025-AB4D008EF9A5}"/>
                </a:ext>
              </a:extLst>
            </p:cNvPr>
            <p:cNvSpPr txBox="1"/>
            <p:nvPr/>
          </p:nvSpPr>
          <p:spPr>
            <a:xfrm>
              <a:off x="6021891" y="2841730"/>
              <a:ext cx="4800600" cy="2308324"/>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natalidad en España se concentra en las principales ciudades y comunidades económicas del país: Barcelona, Valencia, Alicante, Madrid, Sevilla, Málaga y Murcia, mientras que en el resto de las provincias o, lo que actualmente se considera España vacía, representa un decremento exponencial en orden canónico.</a:t>
              </a:r>
              <a:endParaRPr lang="es-ES" dirty="0"/>
            </a:p>
          </p:txBody>
        </p:sp>
      </p:grpSp>
      <p:pic>
        <p:nvPicPr>
          <p:cNvPr id="9" name="Imagen 8">
            <a:extLst>
              <a:ext uri="{FF2B5EF4-FFF2-40B4-BE49-F238E27FC236}">
                <a16:creationId xmlns:a16="http://schemas.microsoft.com/office/drawing/2014/main" id="{FC876C6B-7706-3778-D378-AB1501205B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8532" y="11509786"/>
            <a:ext cx="7854936" cy="3269427"/>
          </a:xfrm>
          <a:prstGeom prst="rect">
            <a:avLst/>
          </a:prstGeom>
          <a:noFill/>
          <a:ln>
            <a:noFill/>
          </a:ln>
        </p:spPr>
      </p:pic>
      <p:sp>
        <p:nvSpPr>
          <p:cNvPr id="10" name="CuadroTexto 9">
            <a:extLst>
              <a:ext uri="{FF2B5EF4-FFF2-40B4-BE49-F238E27FC236}">
                <a16:creationId xmlns:a16="http://schemas.microsoft.com/office/drawing/2014/main" id="{A6437C90-1DB5-9C11-5599-BFEF2B398AD7}"/>
              </a:ext>
            </a:extLst>
          </p:cNvPr>
          <p:cNvSpPr txBox="1"/>
          <p:nvPr/>
        </p:nvSpPr>
        <p:spPr>
          <a:xfrm>
            <a:off x="2921250" y="14972107"/>
            <a:ext cx="6349500" cy="646331"/>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Como se puede observar las conclusiones concuerdan con las cifras de nacimientos en el 2020 de la primera tarea.</a:t>
            </a:r>
            <a:endParaRPr lang="es-ES" dirty="0"/>
          </a:p>
        </p:txBody>
      </p:sp>
      <p:grpSp>
        <p:nvGrpSpPr>
          <p:cNvPr id="4" name="Grupo 3">
            <a:extLst>
              <a:ext uri="{FF2B5EF4-FFF2-40B4-BE49-F238E27FC236}">
                <a16:creationId xmlns:a16="http://schemas.microsoft.com/office/drawing/2014/main" id="{EDA2F299-4B99-DDED-3597-E18751660A31}"/>
              </a:ext>
            </a:extLst>
          </p:cNvPr>
          <p:cNvGrpSpPr/>
          <p:nvPr/>
        </p:nvGrpSpPr>
        <p:grpSpPr>
          <a:xfrm>
            <a:off x="12948859" y="2014362"/>
            <a:ext cx="9471513" cy="3559426"/>
            <a:chOff x="1506159" y="2014362"/>
            <a:chExt cx="9471513" cy="3559426"/>
          </a:xfrm>
        </p:grpSpPr>
        <p:grpSp>
          <p:nvGrpSpPr>
            <p:cNvPr id="5" name="Grupo 4">
              <a:extLst>
                <a:ext uri="{FF2B5EF4-FFF2-40B4-BE49-F238E27FC236}">
                  <a16:creationId xmlns:a16="http://schemas.microsoft.com/office/drawing/2014/main" id="{E3656CB4-3020-E981-63F0-E644D5571C79}"/>
                </a:ext>
              </a:extLst>
            </p:cNvPr>
            <p:cNvGrpSpPr/>
            <p:nvPr/>
          </p:nvGrpSpPr>
          <p:grpSpPr>
            <a:xfrm>
              <a:off x="1506159" y="2014362"/>
              <a:ext cx="9471513" cy="3559426"/>
              <a:chOff x="2275367" y="2363452"/>
              <a:chExt cx="9471513" cy="3559426"/>
            </a:xfrm>
          </p:grpSpPr>
          <p:grpSp>
            <p:nvGrpSpPr>
              <p:cNvPr id="11" name="Grupo 10">
                <a:extLst>
                  <a:ext uri="{FF2B5EF4-FFF2-40B4-BE49-F238E27FC236}">
                    <a16:creationId xmlns:a16="http://schemas.microsoft.com/office/drawing/2014/main" id="{1D0E6075-423D-D214-D625-7DAE6275DFA1}"/>
                  </a:ext>
                </a:extLst>
              </p:cNvPr>
              <p:cNvGrpSpPr/>
              <p:nvPr/>
            </p:nvGrpSpPr>
            <p:grpSpPr>
              <a:xfrm>
                <a:off x="2275367" y="2816882"/>
                <a:ext cx="2822093" cy="2407815"/>
                <a:chOff x="1712542" y="2453067"/>
                <a:chExt cx="2822093" cy="2407815"/>
              </a:xfrm>
            </p:grpSpPr>
            <p:grpSp>
              <p:nvGrpSpPr>
                <p:cNvPr id="20" name="Grupo 19">
                  <a:extLst>
                    <a:ext uri="{FF2B5EF4-FFF2-40B4-BE49-F238E27FC236}">
                      <a16:creationId xmlns:a16="http://schemas.microsoft.com/office/drawing/2014/main" id="{7FCB7C40-46AE-B3F3-DDD3-72B6F508A564}"/>
                    </a:ext>
                  </a:extLst>
                </p:cNvPr>
                <p:cNvGrpSpPr/>
                <p:nvPr/>
              </p:nvGrpSpPr>
              <p:grpSpPr>
                <a:xfrm>
                  <a:off x="3418783" y="3743931"/>
                  <a:ext cx="1115852" cy="1116951"/>
                  <a:chOff x="1162519" y="1988097"/>
                  <a:chExt cx="1272768" cy="1274021"/>
                </a:xfrm>
              </p:grpSpPr>
              <p:sp useBgFill="1">
                <p:nvSpPr>
                  <p:cNvPr id="27" name="Rectángulo: esquinas redondeadas 26">
                    <a:extLst>
                      <a:ext uri="{FF2B5EF4-FFF2-40B4-BE49-F238E27FC236}">
                        <a16:creationId xmlns:a16="http://schemas.microsoft.com/office/drawing/2014/main" id="{D3C92EE0-32D6-767A-F96C-A54BE65EE22A}"/>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8" name="Picture 6" descr="Icono De Línea De Tabla De Datos Vector PNG ,dibujos Agregar, Datos, Base  De Datos PNG y Vector para Descargar Gratis | Pngtree">
                    <a:extLst>
                      <a:ext uri="{FF2B5EF4-FFF2-40B4-BE49-F238E27FC236}">
                        <a16:creationId xmlns:a16="http://schemas.microsoft.com/office/drawing/2014/main" id="{39F48237-905F-1BBF-C2C6-2D05694C7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upo 20">
                  <a:extLst>
                    <a:ext uri="{FF2B5EF4-FFF2-40B4-BE49-F238E27FC236}">
                      <a16:creationId xmlns:a16="http://schemas.microsoft.com/office/drawing/2014/main" id="{2EE2A4DF-6D60-A909-0EA9-39099E88805E}"/>
                    </a:ext>
                  </a:extLst>
                </p:cNvPr>
                <p:cNvGrpSpPr/>
                <p:nvPr/>
              </p:nvGrpSpPr>
              <p:grpSpPr>
                <a:xfrm>
                  <a:off x="2616710" y="3045750"/>
                  <a:ext cx="1115852" cy="1116951"/>
                  <a:chOff x="1162519" y="1988097"/>
                  <a:chExt cx="1272768" cy="1274021"/>
                </a:xfrm>
              </p:grpSpPr>
              <p:sp useBgFill="1">
                <p:nvSpPr>
                  <p:cNvPr id="25" name="Rectángulo: esquinas redondeadas 24">
                    <a:extLst>
                      <a:ext uri="{FF2B5EF4-FFF2-40B4-BE49-F238E27FC236}">
                        <a16:creationId xmlns:a16="http://schemas.microsoft.com/office/drawing/2014/main" id="{1E97294E-6FBA-15D2-1822-E722660BA466}"/>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6" name="Picture 6" descr="Icono De Línea De Tabla De Datos Vector PNG ,dibujos Agregar, Datos, Base  De Datos PNG y Vector para Descargar Gratis | Pngtree">
                    <a:extLst>
                      <a:ext uri="{FF2B5EF4-FFF2-40B4-BE49-F238E27FC236}">
                        <a16:creationId xmlns:a16="http://schemas.microsoft.com/office/drawing/2014/main" id="{A180FE8D-6EDD-F796-B91A-5C1968707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upo 21">
                  <a:extLst>
                    <a:ext uri="{FF2B5EF4-FFF2-40B4-BE49-F238E27FC236}">
                      <a16:creationId xmlns:a16="http://schemas.microsoft.com/office/drawing/2014/main" id="{A29C5F58-B38D-0B46-F2E2-BC9091C99927}"/>
                    </a:ext>
                  </a:extLst>
                </p:cNvPr>
                <p:cNvGrpSpPr/>
                <p:nvPr/>
              </p:nvGrpSpPr>
              <p:grpSpPr>
                <a:xfrm>
                  <a:off x="1712542" y="2453067"/>
                  <a:ext cx="1115852" cy="1116951"/>
                  <a:chOff x="1162519" y="1988097"/>
                  <a:chExt cx="1272768" cy="1274021"/>
                </a:xfrm>
              </p:grpSpPr>
              <p:sp useBgFill="1">
                <p:nvSpPr>
                  <p:cNvPr id="23" name="Rectángulo: esquinas redondeadas 22">
                    <a:extLst>
                      <a:ext uri="{FF2B5EF4-FFF2-40B4-BE49-F238E27FC236}">
                        <a16:creationId xmlns:a16="http://schemas.microsoft.com/office/drawing/2014/main" id="{C319BF13-42B9-28EF-ED63-93B62B41B581}"/>
                      </a:ext>
                    </a:extLst>
                  </p:cNvPr>
                  <p:cNvSpPr/>
                  <p:nvPr/>
                </p:nvSpPr>
                <p:spPr>
                  <a:xfrm>
                    <a:off x="1162519" y="1988097"/>
                    <a:ext cx="1272768" cy="127402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24" name="Picture 6" descr="Icono De Línea De Tabla De Datos Vector PNG ,dibujos Agregar, Datos, Base  De Datos PNG y Vector para Descargar Gratis | Pngtree">
                    <a:extLst>
                      <a:ext uri="{FF2B5EF4-FFF2-40B4-BE49-F238E27FC236}">
                        <a16:creationId xmlns:a16="http://schemas.microsoft.com/office/drawing/2014/main" id="{D2B9E3A4-D868-9A89-C7E5-05735B8589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758" y="2117708"/>
                    <a:ext cx="1058376" cy="1058376"/>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12" name="Picture 2" descr="Iconos, Logos, Símbolos de Suma - Descarga Gratuita PNG, SVG">
                <a:extLst>
                  <a:ext uri="{FF2B5EF4-FFF2-40B4-BE49-F238E27FC236}">
                    <a16:creationId xmlns:a16="http://schemas.microsoft.com/office/drawing/2014/main" id="{7794E396-6CB4-3971-FB4E-7D34A46EDA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499" y="3085391"/>
                <a:ext cx="1696884" cy="1696884"/>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54C2E282-75B1-76A9-35FD-F69D8D529B85}"/>
                  </a:ext>
                </a:extLst>
              </p:cNvPr>
              <p:cNvSpPr txBox="1"/>
              <p:nvPr/>
            </p:nvSpPr>
            <p:spPr>
              <a:xfrm>
                <a:off x="2780255" y="5553546"/>
                <a:ext cx="1909227" cy="369332"/>
              </a:xfrm>
              <a:prstGeom prst="rect">
                <a:avLst/>
              </a:prstGeom>
              <a:noFill/>
            </p:spPr>
            <p:txBody>
              <a:bodyPr wrap="square" rtlCol="0">
                <a:spAutoFit/>
              </a:bodyPr>
              <a:lstStyle/>
              <a:p>
                <a:pPr algn="ctr"/>
                <a:r>
                  <a:rPr lang="es-ES" i="1" dirty="0" err="1"/>
                  <a:t>Dataframes</a:t>
                </a:r>
                <a:r>
                  <a:rPr lang="es-ES" i="1" dirty="0"/>
                  <a:t>{año}</a:t>
                </a:r>
              </a:p>
            </p:txBody>
          </p:sp>
          <p:sp>
            <p:nvSpPr>
              <p:cNvPr id="14" name="CuadroTexto 13">
                <a:extLst>
                  <a:ext uri="{FF2B5EF4-FFF2-40B4-BE49-F238E27FC236}">
                    <a16:creationId xmlns:a16="http://schemas.microsoft.com/office/drawing/2014/main" id="{F5799098-F705-5FFE-F90A-D32C12B1EBD2}"/>
                  </a:ext>
                </a:extLst>
              </p:cNvPr>
              <p:cNvSpPr txBox="1"/>
              <p:nvPr/>
            </p:nvSpPr>
            <p:spPr>
              <a:xfrm>
                <a:off x="6153548" y="2363452"/>
                <a:ext cx="1846785" cy="369332"/>
              </a:xfrm>
              <a:prstGeom prst="rect">
                <a:avLst/>
              </a:prstGeom>
              <a:noFill/>
            </p:spPr>
            <p:txBody>
              <a:bodyPr wrap="square" rtlCol="0">
                <a:spAutoFit/>
              </a:bodyPr>
              <a:lstStyle/>
              <a:p>
                <a:pPr algn="ctr"/>
                <a:r>
                  <a:rPr lang="es-ES" i="1" dirty="0" err="1"/>
                  <a:t>Concat</a:t>
                </a:r>
                <a:r>
                  <a:rPr lang="es-ES" i="1" dirty="0"/>
                  <a:t> o </a:t>
                </a:r>
                <a:r>
                  <a:rPr lang="es-ES" i="1" dirty="0" err="1"/>
                  <a:t>Merge</a:t>
                </a:r>
                <a:endParaRPr lang="es-ES" i="1" dirty="0"/>
              </a:p>
            </p:txBody>
          </p:sp>
          <p:cxnSp>
            <p:nvCxnSpPr>
              <p:cNvPr id="15" name="Conector recto de flecha 14">
                <a:extLst>
                  <a:ext uri="{FF2B5EF4-FFF2-40B4-BE49-F238E27FC236}">
                    <a16:creationId xmlns:a16="http://schemas.microsoft.com/office/drawing/2014/main" id="{5E83BC7E-E864-0597-064B-9595E625106B}"/>
                  </a:ext>
                </a:extLst>
              </p:cNvPr>
              <p:cNvCxnSpPr>
                <a:cxnSpLocks/>
              </p:cNvCxnSpPr>
              <p:nvPr/>
            </p:nvCxnSpPr>
            <p:spPr>
              <a:xfrm>
                <a:off x="5472621" y="395956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useBgFill="1">
            <p:nvSpPr>
              <p:cNvPr id="16" name="Rectángulo: esquinas redondeadas 15">
                <a:extLst>
                  <a:ext uri="{FF2B5EF4-FFF2-40B4-BE49-F238E27FC236}">
                    <a16:creationId xmlns:a16="http://schemas.microsoft.com/office/drawing/2014/main" id="{A2368C59-411A-9707-42A7-EFCB1DD639FE}"/>
                  </a:ext>
                </a:extLst>
              </p:cNvPr>
              <p:cNvSpPr/>
              <p:nvPr/>
            </p:nvSpPr>
            <p:spPr>
              <a:xfrm>
                <a:off x="9858495" y="3396693"/>
                <a:ext cx="1115852" cy="1116951"/>
              </a:xfrm>
              <a:prstGeom prst="roundRect">
                <a:avLst>
                  <a:gd name="adj" fmla="val 4386"/>
                </a:avLst>
              </a:prstGeom>
              <a:ln w="25400" cap="rnd">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7" name="Picture 6" descr="Icono De Línea De Tabla De Datos Vector PNG ,dibujos Agregar, Datos, Base  De Datos PNG y Vector para Descargar Gratis | Pngtree">
                <a:extLst>
                  <a:ext uri="{FF2B5EF4-FFF2-40B4-BE49-F238E27FC236}">
                    <a16:creationId xmlns:a16="http://schemas.microsoft.com/office/drawing/2014/main" id="{34AADF3A-FB00-6003-80C1-9AA93D106A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9883" y="3510325"/>
                <a:ext cx="927892" cy="927892"/>
              </a:xfrm>
              <a:prstGeom prst="rect">
                <a:avLst/>
              </a:prstGeom>
              <a:noFill/>
              <a:extLst>
                <a:ext uri="{909E8E84-426E-40DD-AFC4-6F175D3DCCD1}">
                  <a14:hiddenFill xmlns:a14="http://schemas.microsoft.com/office/drawing/2010/main">
                    <a:solidFill>
                      <a:srgbClr val="FFFFFF"/>
                    </a:solidFill>
                  </a14:hiddenFill>
                </a:ext>
              </a:extLst>
            </p:spPr>
          </p:pic>
          <p:sp>
            <p:nvSpPr>
              <p:cNvPr id="18" name="CuadroTexto 17">
                <a:extLst>
                  <a:ext uri="{FF2B5EF4-FFF2-40B4-BE49-F238E27FC236}">
                    <a16:creationId xmlns:a16="http://schemas.microsoft.com/office/drawing/2014/main" id="{EE99F909-1437-CD00-03A5-9936142CB545}"/>
                  </a:ext>
                </a:extLst>
              </p:cNvPr>
              <p:cNvSpPr txBox="1"/>
              <p:nvPr/>
            </p:nvSpPr>
            <p:spPr>
              <a:xfrm>
                <a:off x="9080777" y="5553546"/>
                <a:ext cx="2666103" cy="369332"/>
              </a:xfrm>
              <a:prstGeom prst="rect">
                <a:avLst/>
              </a:prstGeom>
              <a:noFill/>
            </p:spPr>
            <p:txBody>
              <a:bodyPr wrap="square" rtlCol="0">
                <a:spAutoFit/>
              </a:bodyPr>
              <a:lstStyle/>
              <a:p>
                <a:pPr algn="ctr"/>
                <a:r>
                  <a:rPr lang="es-ES" i="1" dirty="0" err="1"/>
                  <a:t>Dataframe</a:t>
                </a:r>
                <a:r>
                  <a:rPr lang="es-ES" i="1" dirty="0"/>
                  <a:t> general {año}</a:t>
                </a:r>
              </a:p>
            </p:txBody>
          </p:sp>
          <p:cxnSp>
            <p:nvCxnSpPr>
              <p:cNvPr id="19" name="Conector recto de flecha 18">
                <a:extLst>
                  <a:ext uri="{FF2B5EF4-FFF2-40B4-BE49-F238E27FC236}">
                    <a16:creationId xmlns:a16="http://schemas.microsoft.com/office/drawing/2014/main" id="{313959C5-B5DA-FD6D-9EB7-3B0A721D2788}"/>
                  </a:ext>
                </a:extLst>
              </p:cNvPr>
              <p:cNvCxnSpPr>
                <a:cxnSpLocks/>
              </p:cNvCxnSpPr>
              <p:nvPr/>
            </p:nvCxnSpPr>
            <p:spPr>
              <a:xfrm>
                <a:off x="8530146" y="3965208"/>
                <a:ext cx="470979" cy="0"/>
              </a:xfrm>
              <a:prstGeom prst="straightConnector1">
                <a:avLst/>
              </a:prstGeom>
              <a:ln w="53975">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pic>
          <p:nvPicPr>
            <p:cNvPr id="8" name="Picture 4" descr="Instalar la librería de Python “GeoPandas” para trabajar con IDEs">
              <a:extLst>
                <a:ext uri="{FF2B5EF4-FFF2-40B4-BE49-F238E27FC236}">
                  <a16:creationId xmlns:a16="http://schemas.microsoft.com/office/drawing/2014/main" id="{B6CB34EA-5D56-E768-8C2D-23A7960EF8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6228" y="4638280"/>
              <a:ext cx="2023008" cy="59166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274094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F05AB-91FF-D65D-8751-99212459F4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7CFC93-BD7E-747F-565E-682ABBD6C38A}"/>
              </a:ext>
            </a:extLst>
          </p:cNvPr>
          <p:cNvSpPr>
            <a:spLocks noGrp="1"/>
          </p:cNvSpPr>
          <p:nvPr>
            <p:ph type="title"/>
          </p:nvPr>
        </p:nvSpPr>
        <p:spPr/>
        <p:txBody>
          <a:bodyPr/>
          <a:lstStyle/>
          <a:p>
            <a:r>
              <a:rPr lang="es-ES" i="1" dirty="0">
                <a:latin typeface="LM Roman 10" panose="00000500000000000000" pitchFamily="50" charset="0"/>
              </a:rPr>
              <a:t>3.1. Natalidad</a:t>
            </a:r>
          </a:p>
        </p:txBody>
      </p:sp>
      <p:pic>
        <p:nvPicPr>
          <p:cNvPr id="4" name="Imagen 3">
            <a:extLst>
              <a:ext uri="{FF2B5EF4-FFF2-40B4-BE49-F238E27FC236}">
                <a16:creationId xmlns:a16="http://schemas.microsoft.com/office/drawing/2014/main" id="{7ACE5407-CFDB-A900-000D-1BC329EC5B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8532" y="1794286"/>
            <a:ext cx="7854936" cy="3269427"/>
          </a:xfrm>
          <a:prstGeom prst="rect">
            <a:avLst/>
          </a:prstGeom>
          <a:noFill/>
          <a:ln>
            <a:noFill/>
          </a:ln>
        </p:spPr>
      </p:pic>
      <p:sp>
        <p:nvSpPr>
          <p:cNvPr id="25" name="CuadroTexto 24">
            <a:extLst>
              <a:ext uri="{FF2B5EF4-FFF2-40B4-BE49-F238E27FC236}">
                <a16:creationId xmlns:a16="http://schemas.microsoft.com/office/drawing/2014/main" id="{295C7552-1CB5-4EF0-3419-12FD112B3BC7}"/>
              </a:ext>
            </a:extLst>
          </p:cNvPr>
          <p:cNvSpPr txBox="1"/>
          <p:nvPr/>
        </p:nvSpPr>
        <p:spPr>
          <a:xfrm>
            <a:off x="2921250" y="5256607"/>
            <a:ext cx="6349500" cy="646331"/>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Como se puede observar las conclusiones concuerdan con las cifras de nacimientos en el 2022 de la primera tarea.</a:t>
            </a:r>
            <a:endParaRPr lang="es-ES" dirty="0"/>
          </a:p>
        </p:txBody>
      </p:sp>
      <p:grpSp>
        <p:nvGrpSpPr>
          <p:cNvPr id="3" name="Grupo 2">
            <a:extLst>
              <a:ext uri="{FF2B5EF4-FFF2-40B4-BE49-F238E27FC236}">
                <a16:creationId xmlns:a16="http://schemas.microsoft.com/office/drawing/2014/main" id="{96B9F1F0-2DA7-662F-BB10-29FF62757BF2}"/>
              </a:ext>
            </a:extLst>
          </p:cNvPr>
          <p:cNvGrpSpPr/>
          <p:nvPr/>
        </p:nvGrpSpPr>
        <p:grpSpPr>
          <a:xfrm>
            <a:off x="16143159" y="2620864"/>
            <a:ext cx="10593498" cy="2764040"/>
            <a:chOff x="1333499" y="2757965"/>
            <a:chExt cx="9488992" cy="2475854"/>
          </a:xfrm>
        </p:grpSpPr>
        <p:pic>
          <p:nvPicPr>
            <p:cNvPr id="5" name="Imagen 4">
              <a:extLst>
                <a:ext uri="{FF2B5EF4-FFF2-40B4-BE49-F238E27FC236}">
                  <a16:creationId xmlns:a16="http://schemas.microsoft.com/office/drawing/2014/main" id="{47A0C9E7-66D4-42B2-512C-E05323EDD89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1333499" y="2757965"/>
              <a:ext cx="4264660" cy="2475854"/>
            </a:xfrm>
            <a:prstGeom prst="rect">
              <a:avLst/>
            </a:prstGeom>
            <a:noFill/>
            <a:ln>
              <a:noFill/>
            </a:ln>
          </p:spPr>
        </p:pic>
        <p:sp>
          <p:nvSpPr>
            <p:cNvPr id="6" name="CuadroTexto 5">
              <a:extLst>
                <a:ext uri="{FF2B5EF4-FFF2-40B4-BE49-F238E27FC236}">
                  <a16:creationId xmlns:a16="http://schemas.microsoft.com/office/drawing/2014/main" id="{10466731-C9AC-3770-0291-668E9D032D5E}"/>
                </a:ext>
              </a:extLst>
            </p:cNvPr>
            <p:cNvSpPr txBox="1"/>
            <p:nvPr/>
          </p:nvSpPr>
          <p:spPr>
            <a:xfrm>
              <a:off x="6021891" y="2841730"/>
              <a:ext cx="4800600" cy="2308324"/>
            </a:xfrm>
            <a:prstGeom prst="rect">
              <a:avLst/>
            </a:prstGeom>
            <a:noFill/>
          </p:spPr>
          <p:txBody>
            <a:bodyPr wrap="square">
              <a:spAutoFit/>
            </a:bodyPr>
            <a:lstStyle/>
            <a:p>
              <a:pPr algn="just"/>
              <a:r>
                <a:rPr lang="es-ES" dirty="0">
                  <a:latin typeface="LM Roman 10" panose="00000500000000000000" pitchFamily="50" charset="0"/>
                  <a:ea typeface="Aptos" panose="020B0004020202020204" pitchFamily="34" charset="0"/>
                  <a:cs typeface="Times New Roman" panose="02020603050405020304" pitchFamily="18" charset="0"/>
                </a:rPr>
                <a:t>L</a:t>
              </a:r>
              <a:r>
                <a:rPr lang="es-ES" sz="1800" dirty="0">
                  <a:effectLst/>
                  <a:latin typeface="LM Roman 10" panose="00000500000000000000" pitchFamily="50" charset="0"/>
                  <a:ea typeface="Aptos" panose="020B0004020202020204" pitchFamily="34" charset="0"/>
                  <a:cs typeface="Times New Roman" panose="02020603050405020304" pitchFamily="18" charset="0"/>
                </a:rPr>
                <a:t>a natalidad en España se concentra en las principales ciudades y comunidades económicas del país: Barcelona, Valencia, Alicante, Madrid, Sevilla, Málaga y Murcia, mientras que en el resto de las provincias o, lo que actualmente se considera España vacía, representa un decremento exponencial en orden canónico.</a:t>
              </a:r>
              <a:endParaRPr lang="es-ES" dirty="0"/>
            </a:p>
          </p:txBody>
        </p:sp>
      </p:grpSp>
    </p:spTree>
    <p:extLst>
      <p:ext uri="{BB962C8B-B14F-4D97-AF65-F5344CB8AC3E}">
        <p14:creationId xmlns:p14="http://schemas.microsoft.com/office/powerpoint/2010/main" val="3925461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27faf85-4e60-4793-96c2-0f43f9a73bb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0CE45B60FA4054489E470E70E89817A" ma:contentTypeVersion="15" ma:contentTypeDescription="Crear nuevo documento." ma:contentTypeScope="" ma:versionID="0430464248d791dfcba09708a5a0b0e6">
  <xsd:schema xmlns:xsd="http://www.w3.org/2001/XMLSchema" xmlns:xs="http://www.w3.org/2001/XMLSchema" xmlns:p="http://schemas.microsoft.com/office/2006/metadata/properties" xmlns:ns3="8465acca-6d4c-4fca-bd6a-420ae1756d9c" xmlns:ns4="d27faf85-4e60-4793-96c2-0f43f9a73bb2" targetNamespace="http://schemas.microsoft.com/office/2006/metadata/properties" ma:root="true" ma:fieldsID="1fd570d905668c449ff7fa35495fbd3b" ns3:_="" ns4:_="">
    <xsd:import namespace="8465acca-6d4c-4fca-bd6a-420ae1756d9c"/>
    <xsd:import namespace="d27faf85-4e60-4793-96c2-0f43f9a73bb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SearchProperties" minOccurs="0"/>
                <xsd:element ref="ns4:MediaServiceDateTaken" minOccurs="0"/>
                <xsd:element ref="ns4:MediaLengthInSeconds"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65acca-6d4c-4fca-bd6a-420ae1756d9c"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7faf85-4e60-4793-96c2-0f43f9a73bb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4F70D5-7BA9-48A1-80A0-0477334F89A8}">
  <ds:schemaRefs>
    <ds:schemaRef ds:uri="http://schemas.microsoft.com/office/2006/documentManagement/types"/>
    <ds:schemaRef ds:uri="http://purl.org/dc/elements/1.1/"/>
    <ds:schemaRef ds:uri="http://www.w3.org/XML/1998/namespace"/>
    <ds:schemaRef ds:uri="http://schemas.microsoft.com/office/2006/metadata/properties"/>
    <ds:schemaRef ds:uri="d27faf85-4e60-4793-96c2-0f43f9a73bb2"/>
    <ds:schemaRef ds:uri="http://schemas.microsoft.com/office/infopath/2007/PartnerControls"/>
    <ds:schemaRef ds:uri="http://purl.org/dc/dcmitype/"/>
    <ds:schemaRef ds:uri="http://schemas.openxmlformats.org/package/2006/metadata/core-properties"/>
    <ds:schemaRef ds:uri="8465acca-6d4c-4fca-bd6a-420ae1756d9c"/>
    <ds:schemaRef ds:uri="http://purl.org/dc/terms/"/>
  </ds:schemaRefs>
</ds:datastoreItem>
</file>

<file path=customXml/itemProps2.xml><?xml version="1.0" encoding="utf-8"?>
<ds:datastoreItem xmlns:ds="http://schemas.openxmlformats.org/officeDocument/2006/customXml" ds:itemID="{323CD9E9-94A3-4433-AA46-37C5D68D2A00}">
  <ds:schemaRefs>
    <ds:schemaRef ds:uri="http://schemas.microsoft.com/sharepoint/v3/contenttype/forms"/>
  </ds:schemaRefs>
</ds:datastoreItem>
</file>

<file path=customXml/itemProps3.xml><?xml version="1.0" encoding="utf-8"?>
<ds:datastoreItem xmlns:ds="http://schemas.openxmlformats.org/officeDocument/2006/customXml" ds:itemID="{B540FF03-1F56-46B8-B54D-AB830ABCB6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65acca-6d4c-4fca-bd6a-420ae1756d9c"/>
    <ds:schemaRef ds:uri="d27faf85-4e60-4793-96c2-0f43f9a73b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478</TotalTime>
  <Words>1689</Words>
  <Application>Microsoft Office PowerPoint</Application>
  <PresentationFormat>Panorámica</PresentationFormat>
  <Paragraphs>153</Paragraphs>
  <Slides>23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Aptos</vt:lpstr>
      <vt:lpstr>Aptos Display</vt:lpstr>
      <vt:lpstr>Arial</vt:lpstr>
      <vt:lpstr>Avenir Next LT Pro</vt:lpstr>
      <vt:lpstr>LM Roman 10</vt:lpstr>
      <vt:lpstr>Montserrat ExtraBold</vt:lpstr>
      <vt:lpstr>Tema de Office</vt:lpstr>
      <vt:lpstr>Tarea 2 – Visualización de datos geográficos con geopandas</vt:lpstr>
      <vt:lpstr>ÍNDICE</vt:lpstr>
      <vt:lpstr>ÍNDICE</vt:lpstr>
      <vt:lpstr>1. Introducción</vt:lpstr>
      <vt:lpstr>1. Introducción</vt:lpstr>
      <vt:lpstr>1. Introducción</vt:lpstr>
      <vt:lpstr>Presentación de PowerPoint</vt:lpstr>
      <vt:lpstr>3.1. Natalidad</vt:lpstr>
      <vt:lpstr>3.1. Natalidad</vt:lpstr>
      <vt:lpstr>3.2. Defunción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3.3. Población mayor de 65 años</vt:lpstr>
      <vt:lpstr>CONCLUSIONES</vt:lpstr>
      <vt:lpstr>CONCLUSIONES</vt:lpstr>
      <vt:lpstr>CONCLUSIONES</vt:lpstr>
      <vt:lpstr>CONCLUSIONES</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Carles Carbonell I Sales</dc:creator>
  <cp:lastModifiedBy>Carles Carbonell I Sales</cp:lastModifiedBy>
  <cp:revision>14</cp:revision>
  <dcterms:created xsi:type="dcterms:W3CDTF">2025-04-09T23:59:48Z</dcterms:created>
  <dcterms:modified xsi:type="dcterms:W3CDTF">2025-05-15T12:15:05Z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0x01010010CE45B60FA4054489E470E70E89817A</vt:lpwstr>
  </property>
</Properties>
</file>