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26"/>
  </p:notesMasterIdLst>
  <p:sldIdLst>
    <p:sldId id="256" r:id="rId3"/>
    <p:sldId id="260" r:id="rId4"/>
    <p:sldId id="275" r:id="rId5"/>
    <p:sldId id="263" r:id="rId6"/>
    <p:sldId id="282" r:id="rId7"/>
    <p:sldId id="288" r:id="rId8"/>
    <p:sldId id="281" r:id="rId9"/>
    <p:sldId id="264" r:id="rId10"/>
    <p:sldId id="265" r:id="rId11"/>
    <p:sldId id="268" r:id="rId12"/>
    <p:sldId id="278" r:id="rId13"/>
    <p:sldId id="280" r:id="rId14"/>
    <p:sldId id="269" r:id="rId15"/>
    <p:sldId id="270" r:id="rId16"/>
    <p:sldId id="271" r:id="rId17"/>
    <p:sldId id="272" r:id="rId18"/>
    <p:sldId id="273" r:id="rId19"/>
    <p:sldId id="274" r:id="rId20"/>
    <p:sldId id="283" r:id="rId21"/>
    <p:sldId id="284" r:id="rId22"/>
    <p:sldId id="285" r:id="rId23"/>
    <p:sldId id="286" r:id="rId24"/>
    <p:sldId id="287" r:id="rId25"/>
  </p:sldIdLst>
  <p:sldSz cx="9144000" cy="5143500" type="screen16x9"/>
  <p:notesSz cx="6858000" cy="9144000"/>
  <p:embeddedFontLs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Roboto Light" panose="020B0604020202020204" charset="0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uiz Pavón" userId="90f54d9ff9d3f9ea" providerId="LiveId" clId="{868CB979-E8F3-477C-A55D-545B159774D3}"/>
    <pc:docChg chg="undo custSel addSld delSld modSld sldOrd">
      <pc:chgData name="Luis Ruiz Pavón" userId="90f54d9ff9d3f9ea" providerId="LiveId" clId="{868CB979-E8F3-477C-A55D-545B159774D3}" dt="2017-11-25T07:30:27.137" v="1117" actId="1076"/>
      <pc:docMkLst>
        <pc:docMk/>
      </pc:docMkLst>
      <pc:sldChg chg="modSp">
        <pc:chgData name="Luis Ruiz Pavón" userId="90f54d9ff9d3f9ea" providerId="LiveId" clId="{868CB979-E8F3-477C-A55D-545B159774D3}" dt="2017-11-24T11:09:35.337" v="950" actId="20577"/>
        <pc:sldMkLst>
          <pc:docMk/>
          <pc:sldMk cId="0" sldId="256"/>
        </pc:sldMkLst>
        <pc:spChg chg="mod">
          <ac:chgData name="Luis Ruiz Pavón" userId="90f54d9ff9d3f9ea" providerId="LiveId" clId="{868CB979-E8F3-477C-A55D-545B159774D3}" dt="2017-11-24T11:09:35.337" v="950" actId="20577"/>
          <ac:spMkLst>
            <pc:docMk/>
            <pc:sldMk cId="0" sldId="256"/>
            <ac:spMk id="37" creationId="{00000000-0000-0000-0000-000000000000}"/>
          </ac:spMkLst>
        </pc:spChg>
      </pc:sldChg>
      <pc:sldChg chg="del">
        <pc:chgData name="Luis Ruiz Pavón" userId="90f54d9ff9d3f9ea" providerId="LiveId" clId="{868CB979-E8F3-477C-A55D-545B159774D3}" dt="2017-11-24T14:15:29.538" v="1093" actId="2696"/>
        <pc:sldMkLst>
          <pc:docMk/>
          <pc:sldMk cId="2299953248" sldId="261"/>
        </pc:sldMkLst>
      </pc:sldChg>
      <pc:sldChg chg="del">
        <pc:chgData name="Luis Ruiz Pavón" userId="90f54d9ff9d3f9ea" providerId="LiveId" clId="{868CB979-E8F3-477C-A55D-545B159774D3}" dt="2017-11-24T14:15:29.742" v="1097" actId="2696"/>
        <pc:sldMkLst>
          <pc:docMk/>
          <pc:sldMk cId="3354415933" sldId="262"/>
        </pc:sldMkLst>
      </pc:sldChg>
      <pc:sldChg chg="addSp delSp modSp">
        <pc:chgData name="Luis Ruiz Pavón" userId="90f54d9ff9d3f9ea" providerId="LiveId" clId="{868CB979-E8F3-477C-A55D-545B159774D3}" dt="2017-11-24T12:44:58.605" v="971" actId="20577"/>
        <pc:sldMkLst>
          <pc:docMk/>
          <pc:sldMk cId="273422259" sldId="263"/>
        </pc:sldMkLst>
        <pc:spChg chg="mod">
          <ac:chgData name="Luis Ruiz Pavón" userId="90f54d9ff9d3f9ea" providerId="LiveId" clId="{868CB979-E8F3-477C-A55D-545B159774D3}" dt="2017-11-24T12:44:58.605" v="971" actId="20577"/>
          <ac:spMkLst>
            <pc:docMk/>
            <pc:sldMk cId="273422259" sldId="263"/>
            <ac:spMk id="3" creationId="{319D8EC8-281F-4695-87A0-A6F8E53B68F6}"/>
          </ac:spMkLst>
        </pc:spChg>
        <pc:spChg chg="add del">
          <ac:chgData name="Luis Ruiz Pavón" userId="90f54d9ff9d3f9ea" providerId="LiveId" clId="{868CB979-E8F3-477C-A55D-545B159774D3}" dt="2017-11-20T15:02:49.202" v="857" actId="20577"/>
          <ac:spMkLst>
            <pc:docMk/>
            <pc:sldMk cId="273422259" sldId="263"/>
            <ac:spMk id="4" creationId="{6BE10D18-613B-463B-ABFB-A1F6BF9D43A4}"/>
          </ac:spMkLst>
        </pc:spChg>
      </pc:sldChg>
      <pc:sldChg chg="del">
        <pc:chgData name="Luis Ruiz Pavón" userId="90f54d9ff9d3f9ea" providerId="LiveId" clId="{868CB979-E8F3-477C-A55D-545B159774D3}" dt="2017-11-24T14:15:29.566" v="1094" actId="2696"/>
        <pc:sldMkLst>
          <pc:docMk/>
          <pc:sldMk cId="2572391133" sldId="267"/>
        </pc:sldMkLst>
      </pc:sldChg>
      <pc:sldChg chg="modSp add">
        <pc:chgData name="Luis Ruiz Pavón" userId="90f54d9ff9d3f9ea" providerId="LiveId" clId="{868CB979-E8F3-477C-A55D-545B159774D3}" dt="2017-11-19T08:50:05.631" v="216" actId="255"/>
        <pc:sldMkLst>
          <pc:docMk/>
          <pc:sldMk cId="2639253228" sldId="269"/>
        </pc:sldMkLst>
        <pc:spChg chg="mod">
          <ac:chgData name="Luis Ruiz Pavón" userId="90f54d9ff9d3f9ea" providerId="LiveId" clId="{868CB979-E8F3-477C-A55D-545B159774D3}" dt="2017-11-19T08:14:55.137" v="18" actId="20577"/>
          <ac:spMkLst>
            <pc:docMk/>
            <pc:sldMk cId="2639253228" sldId="269"/>
            <ac:spMk id="2" creationId="{2BAEC347-9651-4911-9C10-2EE6168E84E4}"/>
          </ac:spMkLst>
        </pc:spChg>
        <pc:spChg chg="mod">
          <ac:chgData name="Luis Ruiz Pavón" userId="90f54d9ff9d3f9ea" providerId="LiveId" clId="{868CB979-E8F3-477C-A55D-545B159774D3}" dt="2017-11-19T08:50:05.631" v="216" actId="255"/>
          <ac:spMkLst>
            <pc:docMk/>
            <pc:sldMk cId="2639253228" sldId="269"/>
            <ac:spMk id="3" creationId="{28492548-83CB-46C2-9676-A2FF7283DBDF}"/>
          </ac:spMkLst>
        </pc:spChg>
      </pc:sldChg>
      <pc:sldChg chg="addSp delSp modSp add">
        <pc:chgData name="Luis Ruiz Pavón" userId="90f54d9ff9d3f9ea" providerId="LiveId" clId="{868CB979-E8F3-477C-A55D-545B159774D3}" dt="2017-11-19T09:00:36.451" v="228" actId="1076"/>
        <pc:sldMkLst>
          <pc:docMk/>
          <pc:sldMk cId="3488737152" sldId="270"/>
        </pc:sldMkLst>
        <pc:spChg chg="mod">
          <ac:chgData name="Luis Ruiz Pavón" userId="90f54d9ff9d3f9ea" providerId="LiveId" clId="{868CB979-E8F3-477C-A55D-545B159774D3}" dt="2017-11-19T08:57:46.724" v="218" actId="20577"/>
          <ac:spMkLst>
            <pc:docMk/>
            <pc:sldMk cId="3488737152" sldId="270"/>
            <ac:spMk id="3" creationId="{28492548-83CB-46C2-9676-A2FF7283DBDF}"/>
          </ac:spMkLst>
        </pc:spChg>
        <pc:spChg chg="add del mod">
          <ac:chgData name="Luis Ruiz Pavón" userId="90f54d9ff9d3f9ea" providerId="LiveId" clId="{868CB979-E8F3-477C-A55D-545B159774D3}" dt="2017-11-19T08:58:07.074" v="221" actId="478"/>
          <ac:spMkLst>
            <pc:docMk/>
            <pc:sldMk cId="3488737152" sldId="270"/>
            <ac:spMk id="4" creationId="{71F14EBA-E5E2-4845-8A26-F6643CD82EB0}"/>
          </ac:spMkLst>
        </pc:spChg>
        <pc:spChg chg="add del mod">
          <ac:chgData name="Luis Ruiz Pavón" userId="90f54d9ff9d3f9ea" providerId="LiveId" clId="{868CB979-E8F3-477C-A55D-545B159774D3}" dt="2017-11-19T08:58:55.225" v="223" actId="478"/>
          <ac:spMkLst>
            <pc:docMk/>
            <pc:sldMk cId="3488737152" sldId="270"/>
            <ac:spMk id="5" creationId="{9D91397C-93C4-464B-811B-8911BE4EE56B}"/>
          </ac:spMkLst>
        </pc:spChg>
        <pc:spChg chg="add del mod">
          <ac:chgData name="Luis Ruiz Pavón" userId="90f54d9ff9d3f9ea" providerId="LiveId" clId="{868CB979-E8F3-477C-A55D-545B159774D3}" dt="2017-11-19T08:59:35.349" v="225" actId="478"/>
          <ac:spMkLst>
            <pc:docMk/>
            <pc:sldMk cId="3488737152" sldId="270"/>
            <ac:spMk id="6" creationId="{F7F3AAF8-BFA9-4B41-8E94-CA4A75706A2E}"/>
          </ac:spMkLst>
        </pc:spChg>
        <pc:picChg chg="add mod">
          <ac:chgData name="Luis Ruiz Pavón" userId="90f54d9ff9d3f9ea" providerId="LiveId" clId="{868CB979-E8F3-477C-A55D-545B159774D3}" dt="2017-11-19T09:00:36.451" v="228" actId="1076"/>
          <ac:picMkLst>
            <pc:docMk/>
            <pc:sldMk cId="3488737152" sldId="270"/>
            <ac:picMk id="1026" creationId="{611490F8-A883-449F-BAA4-8D6900113B84}"/>
          </ac:picMkLst>
        </pc:picChg>
      </pc:sldChg>
      <pc:sldChg chg="modSp add">
        <pc:chgData name="Luis Ruiz Pavón" userId="90f54d9ff9d3f9ea" providerId="LiveId" clId="{868CB979-E8F3-477C-A55D-545B159774D3}" dt="2017-11-19T09:07:37.765" v="271" actId="255"/>
        <pc:sldMkLst>
          <pc:docMk/>
          <pc:sldMk cId="2687098133" sldId="271"/>
        </pc:sldMkLst>
        <pc:spChg chg="mod">
          <ac:chgData name="Luis Ruiz Pavón" userId="90f54d9ff9d3f9ea" providerId="LiveId" clId="{868CB979-E8F3-477C-A55D-545B159774D3}" dt="2017-11-19T09:04:45.209" v="238" actId="20577"/>
          <ac:spMkLst>
            <pc:docMk/>
            <pc:sldMk cId="2687098133" sldId="271"/>
            <ac:spMk id="2" creationId="{C85E9D23-E5DC-4586-85C5-54DB26751B42}"/>
          </ac:spMkLst>
        </pc:spChg>
        <pc:spChg chg="mod">
          <ac:chgData name="Luis Ruiz Pavón" userId="90f54d9ff9d3f9ea" providerId="LiveId" clId="{868CB979-E8F3-477C-A55D-545B159774D3}" dt="2017-11-19T09:07:37.765" v="271" actId="255"/>
          <ac:spMkLst>
            <pc:docMk/>
            <pc:sldMk cId="2687098133" sldId="271"/>
            <ac:spMk id="3" creationId="{AD2DF1C4-41B5-4DAD-AE0A-C25F7EE861F1}"/>
          </ac:spMkLst>
        </pc:spChg>
      </pc:sldChg>
      <pc:sldChg chg="modSp add">
        <pc:chgData name="Luis Ruiz Pavón" userId="90f54d9ff9d3f9ea" providerId="LiveId" clId="{868CB979-E8F3-477C-A55D-545B159774D3}" dt="2017-11-19T09:16:36.664" v="570" actId="114"/>
        <pc:sldMkLst>
          <pc:docMk/>
          <pc:sldMk cId="843932650" sldId="272"/>
        </pc:sldMkLst>
        <pc:spChg chg="mod">
          <ac:chgData name="Luis Ruiz Pavón" userId="90f54d9ff9d3f9ea" providerId="LiveId" clId="{868CB979-E8F3-477C-A55D-545B159774D3}" dt="2017-11-19T09:08:12.367" v="281" actId="20577"/>
          <ac:spMkLst>
            <pc:docMk/>
            <pc:sldMk cId="843932650" sldId="272"/>
            <ac:spMk id="2" creationId="{0F254AB9-FD17-456F-9515-05C02F767DE5}"/>
          </ac:spMkLst>
        </pc:spChg>
        <pc:spChg chg="mod">
          <ac:chgData name="Luis Ruiz Pavón" userId="90f54d9ff9d3f9ea" providerId="LiveId" clId="{868CB979-E8F3-477C-A55D-545B159774D3}" dt="2017-11-19T09:16:36.664" v="570" actId="114"/>
          <ac:spMkLst>
            <pc:docMk/>
            <pc:sldMk cId="843932650" sldId="272"/>
            <ac:spMk id="3" creationId="{8151E498-874B-4164-9826-96CC0E63FB5B}"/>
          </ac:spMkLst>
        </pc:spChg>
      </pc:sldChg>
      <pc:sldChg chg="modSp add">
        <pc:chgData name="Luis Ruiz Pavón" userId="90f54d9ff9d3f9ea" providerId="LiveId" clId="{868CB979-E8F3-477C-A55D-545B159774D3}" dt="2017-11-19T09:23:14.866" v="590" actId="20577"/>
        <pc:sldMkLst>
          <pc:docMk/>
          <pc:sldMk cId="2203884172" sldId="273"/>
        </pc:sldMkLst>
        <pc:spChg chg="mod">
          <ac:chgData name="Luis Ruiz Pavón" userId="90f54d9ff9d3f9ea" providerId="LiveId" clId="{868CB979-E8F3-477C-A55D-545B159774D3}" dt="2017-11-19T09:23:14.866" v="590" actId="20577"/>
          <ac:spMkLst>
            <pc:docMk/>
            <pc:sldMk cId="2203884172" sldId="273"/>
            <ac:spMk id="2" creationId="{8C095C6B-4714-491C-BF55-3333E60C057C}"/>
          </ac:spMkLst>
        </pc:spChg>
      </pc:sldChg>
      <pc:sldChg chg="del">
        <pc:chgData name="Luis Ruiz Pavón" userId="90f54d9ff9d3f9ea" providerId="LiveId" clId="{868CB979-E8F3-477C-A55D-545B159774D3}" dt="2017-11-24T14:15:29.597" v="1095" actId="2696"/>
        <pc:sldMkLst>
          <pc:docMk/>
          <pc:sldMk cId="995183273" sldId="276"/>
        </pc:sldMkLst>
      </pc:sldChg>
      <pc:sldChg chg="del">
        <pc:chgData name="Luis Ruiz Pavón" userId="90f54d9ff9d3f9ea" providerId="LiveId" clId="{868CB979-E8F3-477C-A55D-545B159774D3}" dt="2017-11-24T14:15:29.683" v="1096" actId="2696"/>
        <pc:sldMkLst>
          <pc:docMk/>
          <pc:sldMk cId="1759956088" sldId="277"/>
        </pc:sldMkLst>
      </pc:sldChg>
      <pc:sldChg chg="modSp add">
        <pc:chgData name="Luis Ruiz Pavón" userId="90f54d9ff9d3f9ea" providerId="LiveId" clId="{868CB979-E8F3-477C-A55D-545B159774D3}" dt="2017-11-20T12:10:11.703" v="841" actId="20577"/>
        <pc:sldMkLst>
          <pc:docMk/>
          <pc:sldMk cId="324006627" sldId="278"/>
        </pc:sldMkLst>
        <pc:spChg chg="mod">
          <ac:chgData name="Luis Ruiz Pavón" userId="90f54d9ff9d3f9ea" providerId="LiveId" clId="{868CB979-E8F3-477C-A55D-545B159774D3}" dt="2017-11-20T12:10:11.703" v="841" actId="20577"/>
          <ac:spMkLst>
            <pc:docMk/>
            <pc:sldMk cId="324006627" sldId="278"/>
            <ac:spMk id="2" creationId="{02A5B344-9209-4463-AF19-F88685CB8C55}"/>
          </ac:spMkLst>
        </pc:spChg>
        <pc:spChg chg="mod">
          <ac:chgData name="Luis Ruiz Pavón" userId="90f54d9ff9d3f9ea" providerId="LiveId" clId="{868CB979-E8F3-477C-A55D-545B159774D3}" dt="2017-11-20T12:09:45.311" v="816" actId="20577"/>
          <ac:spMkLst>
            <pc:docMk/>
            <pc:sldMk cId="324006627" sldId="278"/>
            <ac:spMk id="3" creationId="{2EABB592-5375-4825-9DD9-A282C9B527EA}"/>
          </ac:spMkLst>
        </pc:spChg>
      </pc:sldChg>
      <pc:sldChg chg="modSp add del">
        <pc:chgData name="Luis Ruiz Pavón" userId="90f54d9ff9d3f9ea" providerId="LiveId" clId="{868CB979-E8F3-477C-A55D-545B159774D3}" dt="2017-11-20T13:14:03.656" v="846" actId="2696"/>
        <pc:sldMkLst>
          <pc:docMk/>
          <pc:sldMk cId="2740919195" sldId="279"/>
        </pc:sldMkLst>
        <pc:spChg chg="mod">
          <ac:chgData name="Luis Ruiz Pavón" userId="90f54d9ff9d3f9ea" providerId="LiveId" clId="{868CB979-E8F3-477C-A55D-545B159774D3}" dt="2017-11-20T12:10:30.430" v="844" actId="20577"/>
          <ac:spMkLst>
            <pc:docMk/>
            <pc:sldMk cId="2740919195" sldId="279"/>
            <ac:spMk id="3" creationId="{2EABB592-5375-4825-9DD9-A282C9B527EA}"/>
          </ac:spMkLst>
        </pc:spChg>
      </pc:sldChg>
      <pc:sldChg chg="modSp add del">
        <pc:chgData name="Luis Ruiz Pavón" userId="90f54d9ff9d3f9ea" providerId="LiveId" clId="{868CB979-E8F3-477C-A55D-545B159774D3}" dt="2017-11-20T12:10:17.351" v="842" actId="2696"/>
        <pc:sldMkLst>
          <pc:docMk/>
          <pc:sldMk cId="4223178909" sldId="279"/>
        </pc:sldMkLst>
        <pc:spChg chg="mod">
          <ac:chgData name="Luis Ruiz Pavón" userId="90f54d9ff9d3f9ea" providerId="LiveId" clId="{868CB979-E8F3-477C-A55D-545B159774D3}" dt="2017-11-20T11:59:27.986" v="610" actId="20577"/>
          <ac:spMkLst>
            <pc:docMk/>
            <pc:sldMk cId="4223178909" sldId="279"/>
            <ac:spMk id="2" creationId="{02A5B344-9209-4463-AF19-F88685CB8C55}"/>
          </ac:spMkLst>
        </pc:spChg>
        <pc:spChg chg="mod">
          <ac:chgData name="Luis Ruiz Pavón" userId="90f54d9ff9d3f9ea" providerId="LiveId" clId="{868CB979-E8F3-477C-A55D-545B159774D3}" dt="2017-11-20T11:59:49.880" v="618" actId="5793"/>
          <ac:spMkLst>
            <pc:docMk/>
            <pc:sldMk cId="4223178909" sldId="279"/>
            <ac:spMk id="3" creationId="{2EABB592-5375-4825-9DD9-A282C9B527EA}"/>
          </ac:spMkLst>
        </pc:spChg>
      </pc:sldChg>
      <pc:sldChg chg="modSp add">
        <pc:chgData name="Luis Ruiz Pavón" userId="90f54d9ff9d3f9ea" providerId="LiveId" clId="{868CB979-E8F3-477C-A55D-545B159774D3}" dt="2017-11-20T13:33:04.667" v="855" actId="122"/>
        <pc:sldMkLst>
          <pc:docMk/>
          <pc:sldMk cId="2827761160" sldId="280"/>
        </pc:sldMkLst>
        <pc:spChg chg="mod">
          <ac:chgData name="Luis Ruiz Pavón" userId="90f54d9ff9d3f9ea" providerId="LiveId" clId="{868CB979-E8F3-477C-A55D-545B159774D3}" dt="2017-11-20T13:33:04.667" v="855" actId="122"/>
          <ac:spMkLst>
            <pc:docMk/>
            <pc:sldMk cId="2827761160" sldId="280"/>
            <ac:spMk id="3" creationId="{2EABB592-5375-4825-9DD9-A282C9B527EA}"/>
          </ac:spMkLst>
        </pc:spChg>
      </pc:sldChg>
      <pc:sldChg chg="addSp delSp modSp add">
        <pc:chgData name="Luis Ruiz Pavón" userId="90f54d9ff9d3f9ea" providerId="LiveId" clId="{868CB979-E8F3-477C-A55D-545B159774D3}" dt="2017-11-24T12:40:08.616" v="962" actId="20577"/>
        <pc:sldMkLst>
          <pc:docMk/>
          <pc:sldMk cId="142507524" sldId="281"/>
        </pc:sldMkLst>
        <pc:spChg chg="add mod">
          <ac:chgData name="Luis Ruiz Pavón" userId="90f54d9ff9d3f9ea" providerId="LiveId" clId="{868CB979-E8F3-477C-A55D-545B159774D3}" dt="2017-11-21T11:11:37.350" v="898" actId="14100"/>
          <ac:spMkLst>
            <pc:docMk/>
            <pc:sldMk cId="142507524" sldId="281"/>
            <ac:spMk id="3" creationId="{1E9DA49D-05A4-45E2-8DD3-B5F123945FAB}"/>
          </ac:spMkLst>
        </pc:spChg>
        <pc:spChg chg="del">
          <ac:chgData name="Luis Ruiz Pavón" userId="90f54d9ff9d3f9ea" providerId="LiveId" clId="{868CB979-E8F3-477C-A55D-545B159774D3}" dt="2017-11-20T15:39:33.130" v="859" actId="478"/>
          <ac:spMkLst>
            <pc:docMk/>
            <pc:sldMk cId="142507524" sldId="281"/>
            <ac:spMk id="3" creationId="{319D8EC8-281F-4695-87A0-A6F8E53B68F6}"/>
          </ac:spMkLst>
        </pc:spChg>
        <pc:spChg chg="add mod">
          <ac:chgData name="Luis Ruiz Pavón" userId="90f54d9ff9d3f9ea" providerId="LiveId" clId="{868CB979-E8F3-477C-A55D-545B159774D3}" dt="2017-11-24T12:40:05.417" v="958" actId="20577"/>
          <ac:spMkLst>
            <pc:docMk/>
            <pc:sldMk cId="142507524" sldId="281"/>
            <ac:spMk id="4" creationId="{6497E392-1805-4C38-9D62-3A5AD4DA8D59}"/>
          </ac:spMkLst>
        </pc:spChg>
        <pc:spChg chg="add del mod">
          <ac:chgData name="Luis Ruiz Pavón" userId="90f54d9ff9d3f9ea" providerId="LiveId" clId="{868CB979-E8F3-477C-A55D-545B159774D3}" dt="2017-11-20T15:39:35.413" v="860" actId="478"/>
          <ac:spMkLst>
            <pc:docMk/>
            <pc:sldMk cId="142507524" sldId="281"/>
            <ac:spMk id="5" creationId="{6AE54096-5B4C-4716-9C65-E19A02C60F11}"/>
          </ac:spMkLst>
        </pc:spChg>
        <pc:spChg chg="add mod">
          <ac:chgData name="Luis Ruiz Pavón" userId="90f54d9ff9d3f9ea" providerId="LiveId" clId="{868CB979-E8F3-477C-A55D-545B159774D3}" dt="2017-11-20T15:40:05.376" v="876" actId="1076"/>
          <ac:spMkLst>
            <pc:docMk/>
            <pc:sldMk cId="142507524" sldId="281"/>
            <ac:spMk id="6" creationId="{655274FB-C6D5-4F6A-B904-585C9BA876BF}"/>
          </ac:spMkLst>
        </pc:spChg>
        <pc:spChg chg="add mod">
          <ac:chgData name="Luis Ruiz Pavón" userId="90f54d9ff9d3f9ea" providerId="LiveId" clId="{868CB979-E8F3-477C-A55D-545B159774D3}" dt="2017-11-20T15:41:02.774" v="888" actId="20577"/>
          <ac:spMkLst>
            <pc:docMk/>
            <pc:sldMk cId="142507524" sldId="281"/>
            <ac:spMk id="7" creationId="{1C7BA3B1-DFA2-40AB-93D1-FF33121E6216}"/>
          </ac:spMkLst>
        </pc:spChg>
        <pc:spChg chg="add mod">
          <ac:chgData name="Luis Ruiz Pavón" userId="90f54d9ff9d3f9ea" providerId="LiveId" clId="{868CB979-E8F3-477C-A55D-545B159774D3}" dt="2017-11-20T15:41:10.045" v="893" actId="20577"/>
          <ac:spMkLst>
            <pc:docMk/>
            <pc:sldMk cId="142507524" sldId="281"/>
            <ac:spMk id="8" creationId="{EBCB2602-22CA-4CBE-9487-72DE4E250D5F}"/>
          </ac:spMkLst>
        </pc:spChg>
        <pc:spChg chg="add mod">
          <ac:chgData name="Luis Ruiz Pavón" userId="90f54d9ff9d3f9ea" providerId="LiveId" clId="{868CB979-E8F3-477C-A55D-545B159774D3}" dt="2017-11-21T11:12:25.334" v="914" actId="14100"/>
          <ac:spMkLst>
            <pc:docMk/>
            <pc:sldMk cId="142507524" sldId="281"/>
            <ac:spMk id="9" creationId="{D02E631F-AA2A-44D8-AFF5-A74AC723A882}"/>
          </ac:spMkLst>
        </pc:spChg>
        <pc:spChg chg="add mod">
          <ac:chgData name="Luis Ruiz Pavón" userId="90f54d9ff9d3f9ea" providerId="LiveId" clId="{868CB979-E8F3-477C-A55D-545B159774D3}" dt="2017-11-24T12:40:08.616" v="962" actId="20577"/>
          <ac:spMkLst>
            <pc:docMk/>
            <pc:sldMk cId="142507524" sldId="281"/>
            <ac:spMk id="10" creationId="{6C1049FB-F4E6-4DF9-9E02-FBF384F03F24}"/>
          </ac:spMkLst>
        </pc:spChg>
      </pc:sldChg>
      <pc:sldChg chg="add del">
        <pc:chgData name="Luis Ruiz Pavón" userId="90f54d9ff9d3f9ea" providerId="LiveId" clId="{868CB979-E8F3-477C-A55D-545B159774D3}" dt="2017-11-20T13:14:12.445" v="848" actId="20577"/>
        <pc:sldMkLst>
          <pc:docMk/>
          <pc:sldMk cId="4280002892" sldId="281"/>
        </pc:sldMkLst>
      </pc:sldChg>
      <pc:sldChg chg="addSp delSp modSp add ord modAnim">
        <pc:chgData name="Luis Ruiz Pavón" userId="90f54d9ff9d3f9ea" providerId="LiveId" clId="{868CB979-E8F3-477C-A55D-545B159774D3}" dt="2017-11-24T14:26:21.692" v="1115"/>
        <pc:sldMkLst>
          <pc:docMk/>
          <pc:sldMk cId="274963128" sldId="282"/>
        </pc:sldMkLst>
        <pc:spChg chg="del mod">
          <ac:chgData name="Luis Ruiz Pavón" userId="90f54d9ff9d3f9ea" providerId="LiveId" clId="{868CB979-E8F3-477C-A55D-545B159774D3}" dt="2017-11-24T12:45:22.550" v="974" actId="478"/>
          <ac:spMkLst>
            <pc:docMk/>
            <pc:sldMk cId="274963128" sldId="282"/>
            <ac:spMk id="3" creationId="{319D8EC8-281F-4695-87A0-A6F8E53B68F6}"/>
          </ac:spMkLst>
        </pc:spChg>
        <pc:spChg chg="add del mod">
          <ac:chgData name="Luis Ruiz Pavón" userId="90f54d9ff9d3f9ea" providerId="LiveId" clId="{868CB979-E8F3-477C-A55D-545B159774D3}" dt="2017-11-24T12:45:24.553" v="975" actId="478"/>
          <ac:spMkLst>
            <pc:docMk/>
            <pc:sldMk cId="274963128" sldId="282"/>
            <ac:spMk id="5" creationId="{43E51F1C-8BE5-4224-9E6D-827B4F5ABF4B}"/>
          </ac:spMkLst>
        </pc:spChg>
        <pc:spChg chg="add mod">
          <ac:chgData name="Luis Ruiz Pavón" userId="90f54d9ff9d3f9ea" providerId="LiveId" clId="{868CB979-E8F3-477C-A55D-545B159774D3}" dt="2017-11-24T12:48:24.447" v="1092" actId="20577"/>
          <ac:spMkLst>
            <pc:docMk/>
            <pc:sldMk cId="274963128" sldId="282"/>
            <ac:spMk id="6" creationId="{D6F05A6C-9CC7-4BB2-A10A-1D8EFB073FEE}"/>
          </ac:spMkLst>
        </pc:spChg>
        <pc:spChg chg="add mod">
          <ac:chgData name="Luis Ruiz Pavón" userId="90f54d9ff9d3f9ea" providerId="LiveId" clId="{868CB979-E8F3-477C-A55D-545B159774D3}" dt="2017-11-24T12:46:20.945" v="1010" actId="1076"/>
          <ac:spMkLst>
            <pc:docMk/>
            <pc:sldMk cId="274963128" sldId="282"/>
            <ac:spMk id="8" creationId="{E7BAE113-2AA7-46A0-9F49-78C02CF764B6}"/>
          </ac:spMkLst>
        </pc:spChg>
        <pc:spChg chg="add mod">
          <ac:chgData name="Luis Ruiz Pavón" userId="90f54d9ff9d3f9ea" providerId="LiveId" clId="{868CB979-E8F3-477C-A55D-545B159774D3}" dt="2017-11-24T12:48:04.141" v="1089" actId="20577"/>
          <ac:spMkLst>
            <pc:docMk/>
            <pc:sldMk cId="274963128" sldId="282"/>
            <ac:spMk id="10" creationId="{A2B76D5B-134F-4FAB-A159-E1F7AF7AAF08}"/>
          </ac:spMkLst>
        </pc:spChg>
        <pc:spChg chg="add mod">
          <ac:chgData name="Luis Ruiz Pavón" userId="90f54d9ff9d3f9ea" providerId="LiveId" clId="{868CB979-E8F3-477C-A55D-545B159774D3}" dt="2017-11-24T12:47:15.442" v="1036" actId="1076"/>
          <ac:spMkLst>
            <pc:docMk/>
            <pc:sldMk cId="274963128" sldId="282"/>
            <ac:spMk id="11" creationId="{06C95280-F4C1-4684-BB3A-DCA44144DAA0}"/>
          </ac:spMkLst>
        </pc:spChg>
        <pc:spChg chg="add mod">
          <ac:chgData name="Luis Ruiz Pavón" userId="90f54d9ff9d3f9ea" providerId="LiveId" clId="{868CB979-E8F3-477C-A55D-545B159774D3}" dt="2017-11-24T12:48:14.832" v="1090" actId="1076"/>
          <ac:spMkLst>
            <pc:docMk/>
            <pc:sldMk cId="274963128" sldId="282"/>
            <ac:spMk id="12" creationId="{29C7ECCC-1DA7-473F-95B5-41586863BBAA}"/>
          </ac:spMkLst>
        </pc:spChg>
        <pc:spChg chg="add mod">
          <ac:chgData name="Luis Ruiz Pavón" userId="90f54d9ff9d3f9ea" providerId="LiveId" clId="{868CB979-E8F3-477C-A55D-545B159774D3}" dt="2017-11-24T12:47:31.344" v="1070" actId="20577"/>
          <ac:spMkLst>
            <pc:docMk/>
            <pc:sldMk cId="274963128" sldId="282"/>
            <ac:spMk id="14" creationId="{50FCD365-027F-4568-9814-5067633DBA8F}"/>
          </ac:spMkLst>
        </pc:spChg>
        <pc:cxnChg chg="add mod">
          <ac:chgData name="Luis Ruiz Pavón" userId="90f54d9ff9d3f9ea" providerId="LiveId" clId="{868CB979-E8F3-477C-A55D-545B159774D3}" dt="2017-11-24T12:46:20.945" v="1010" actId="1076"/>
          <ac:cxnSpMkLst>
            <pc:docMk/>
            <pc:sldMk cId="274963128" sldId="282"/>
            <ac:cxnSpMk id="7" creationId="{1475AAA7-6510-4CF3-8A1B-8234BFDA2F39}"/>
          </ac:cxnSpMkLst>
        </pc:cxnChg>
        <pc:cxnChg chg="add mod">
          <ac:chgData name="Luis Ruiz Pavón" userId="90f54d9ff9d3f9ea" providerId="LiveId" clId="{868CB979-E8F3-477C-A55D-545B159774D3}" dt="2017-11-24T12:46:20.945" v="1010" actId="1076"/>
          <ac:cxnSpMkLst>
            <pc:docMk/>
            <pc:sldMk cId="274963128" sldId="282"/>
            <ac:cxnSpMk id="9" creationId="{62788410-34B9-45F2-A142-7C61C14402CF}"/>
          </ac:cxnSpMkLst>
        </pc:cxnChg>
        <pc:cxnChg chg="add mod">
          <ac:chgData name="Luis Ruiz Pavón" userId="90f54d9ff9d3f9ea" providerId="LiveId" clId="{868CB979-E8F3-477C-A55D-545B159774D3}" dt="2017-11-24T12:46:20.945" v="1010" actId="1076"/>
          <ac:cxnSpMkLst>
            <pc:docMk/>
            <pc:sldMk cId="274963128" sldId="282"/>
            <ac:cxnSpMk id="13" creationId="{70931F8C-29AB-4666-B866-D7C4072CFA34}"/>
          </ac:cxnSpMkLst>
        </pc:cxnChg>
      </pc:sldChg>
      <pc:sldChg chg="add">
        <pc:chgData name="Luis Ruiz Pavón" userId="90f54d9ff9d3f9ea" providerId="LiveId" clId="{868CB979-E8F3-477C-A55D-545B159774D3}" dt="2017-11-24T14:15:33.253" v="1098"/>
        <pc:sldMkLst>
          <pc:docMk/>
          <pc:sldMk cId="181319932" sldId="283"/>
        </pc:sldMkLst>
      </pc:sldChg>
      <pc:sldChg chg="add">
        <pc:chgData name="Luis Ruiz Pavón" userId="90f54d9ff9d3f9ea" providerId="LiveId" clId="{868CB979-E8F3-477C-A55D-545B159774D3}" dt="2017-11-24T14:15:33.253" v="1098"/>
        <pc:sldMkLst>
          <pc:docMk/>
          <pc:sldMk cId="2707622399" sldId="284"/>
        </pc:sldMkLst>
      </pc:sldChg>
      <pc:sldChg chg="add">
        <pc:chgData name="Luis Ruiz Pavón" userId="90f54d9ff9d3f9ea" providerId="LiveId" clId="{868CB979-E8F3-477C-A55D-545B159774D3}" dt="2017-11-24T14:15:33.253" v="1098"/>
        <pc:sldMkLst>
          <pc:docMk/>
          <pc:sldMk cId="266098287" sldId="285"/>
        </pc:sldMkLst>
      </pc:sldChg>
      <pc:sldChg chg="add">
        <pc:chgData name="Luis Ruiz Pavón" userId="90f54d9ff9d3f9ea" providerId="LiveId" clId="{868CB979-E8F3-477C-A55D-545B159774D3}" dt="2017-11-24T14:15:33.253" v="1098"/>
        <pc:sldMkLst>
          <pc:docMk/>
          <pc:sldMk cId="1059133373" sldId="286"/>
        </pc:sldMkLst>
      </pc:sldChg>
      <pc:sldChg chg="add">
        <pc:chgData name="Luis Ruiz Pavón" userId="90f54d9ff9d3f9ea" providerId="LiveId" clId="{868CB979-E8F3-477C-A55D-545B159774D3}" dt="2017-11-24T14:15:33.253" v="1098"/>
        <pc:sldMkLst>
          <pc:docMk/>
          <pc:sldMk cId="561169014" sldId="287"/>
        </pc:sldMkLst>
      </pc:sldChg>
      <pc:sldChg chg="addSp delSp modSp add">
        <pc:chgData name="Luis Ruiz Pavón" userId="90f54d9ff9d3f9ea" providerId="LiveId" clId="{868CB979-E8F3-477C-A55D-545B159774D3}" dt="2017-11-25T07:30:27.137" v="1117" actId="1076"/>
        <pc:sldMkLst>
          <pc:docMk/>
          <pc:sldMk cId="1003522428" sldId="288"/>
        </pc:sldMkLst>
        <pc:spChg chg="mod">
          <ac:chgData name="Luis Ruiz Pavón" userId="90f54d9ff9d3f9ea" providerId="LiveId" clId="{868CB979-E8F3-477C-A55D-545B159774D3}" dt="2017-11-24T14:16:02.924" v="1112" actId="20577"/>
          <ac:spMkLst>
            <pc:docMk/>
            <pc:sldMk cId="1003522428" sldId="288"/>
            <ac:spMk id="2" creationId="{8472BC76-9D66-45EA-8352-18B63E3BC7AF}"/>
          </ac:spMkLst>
        </pc:spChg>
        <pc:spChg chg="del">
          <ac:chgData name="Luis Ruiz Pavón" userId="90f54d9ff9d3f9ea" providerId="LiveId" clId="{868CB979-E8F3-477C-A55D-545B159774D3}" dt="2017-11-24T14:18:02.133" v="1113" actId="478"/>
          <ac:spMkLst>
            <pc:docMk/>
            <pc:sldMk cId="1003522428" sldId="288"/>
            <ac:spMk id="3" creationId="{2570D885-124E-4E42-86C4-0084A9112C41}"/>
          </ac:spMkLst>
        </pc:spChg>
        <pc:picChg chg="add mod">
          <ac:chgData name="Luis Ruiz Pavón" userId="90f54d9ff9d3f9ea" providerId="LiveId" clId="{868CB979-E8F3-477C-A55D-545B159774D3}" dt="2017-11-25T07:30:27.137" v="1117" actId="1076"/>
          <ac:picMkLst>
            <pc:docMk/>
            <pc:sldMk cId="1003522428" sldId="288"/>
            <ac:picMk id="1026" creationId="{9926F40E-6911-4A23-8E87-F74C1BD94F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2785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85800" y="2306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ódig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82176"/>
            <a:ext cx="8229600" cy="550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3615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 Mono"/>
              <a:defRPr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buSzPct val="100000"/>
              <a:buFont typeface="Roboto Mono"/>
              <a:defRPr sz="1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buSzPct val="100000"/>
              <a:buFont typeface="Roboto Mono"/>
              <a:defRPr sz="1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buSzPct val="100000"/>
              <a:buFont typeface="Roboto Mono"/>
              <a:defRPr sz="1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buSzPct val="100000"/>
              <a:buFont typeface="Roboto Mono"/>
              <a:defRPr sz="1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buSzPct val="100000"/>
              <a:buFont typeface="Roboto Mono"/>
              <a:defRPr sz="1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buSzPct val="100000"/>
              <a:buFont typeface="Roboto Mono"/>
              <a:defRPr sz="1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buSzPct val="100000"/>
              <a:buFont typeface="Roboto Mono"/>
              <a:defRPr sz="1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buSzPct val="100000"/>
              <a:buFont typeface="Roboto Mono"/>
              <a:defRPr sz="1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pt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82176"/>
            <a:ext cx="8229600" cy="55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None/>
              <a:defRPr sz="28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36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600"/>
              </a:spcBef>
              <a:buClr>
                <a:srgbClr val="434343"/>
              </a:buClr>
              <a:buSzPct val="100000"/>
              <a:buFont typeface="Roboto"/>
              <a:buChar char=" 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480"/>
              </a:spcBef>
              <a:buClr>
                <a:srgbClr val="434343"/>
              </a:buClr>
              <a:buSzPct val="100000"/>
              <a:buFont typeface="Roboto"/>
              <a:buChar char="∘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480"/>
              </a:spcBef>
              <a:buClr>
                <a:srgbClr val="434343"/>
              </a:buClr>
              <a:buSzPct val="100000"/>
              <a:buFont typeface="Roboto"/>
              <a:buChar char="·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360"/>
              </a:spcBef>
              <a:buClr>
                <a:srgbClr val="434343"/>
              </a:buClr>
              <a:buSzPct val="100000"/>
              <a:buFont typeface="Roboto"/>
              <a:buChar char="·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360"/>
              </a:spcBef>
              <a:buClr>
                <a:srgbClr val="434343"/>
              </a:buClr>
              <a:buSzPct val="100000"/>
              <a:buFont typeface="Roboto"/>
              <a:buChar char="·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360"/>
              </a:spcBef>
              <a:buClr>
                <a:srgbClr val="434343"/>
              </a:buClr>
              <a:buSzPct val="100000"/>
              <a:buFont typeface="Roboto"/>
              <a:buChar char="·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360"/>
              </a:spcBef>
              <a:buClr>
                <a:srgbClr val="434343"/>
              </a:buClr>
              <a:buSzPct val="100000"/>
              <a:buFont typeface="Roboto"/>
              <a:buChar char="·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360"/>
              </a:spcBef>
              <a:buClr>
                <a:srgbClr val="434343"/>
              </a:buClr>
              <a:buSzPct val="100000"/>
              <a:buFont typeface="Roboto"/>
              <a:buChar char="·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360"/>
              </a:spcBef>
              <a:buClr>
                <a:srgbClr val="434343"/>
              </a:buClr>
              <a:buSzPct val="100000"/>
              <a:buFont typeface="Roboto"/>
              <a:buChar char="·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0" y="4434850"/>
            <a:ext cx="8860800" cy="550800"/>
          </a:xfrm>
          <a:prstGeom prst="rect">
            <a:avLst/>
          </a:prstGeom>
          <a:solidFill>
            <a:srgbClr val="F9AB0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08" y="4586462"/>
            <a:ext cx="1414558" cy="2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foot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7725" y="4175770"/>
            <a:ext cx="926400" cy="9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2080025" y="4536800"/>
            <a:ext cx="5676000" cy="35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Luis Ruiz Pavón </a:t>
            </a:r>
            <a:r>
              <a:rPr lang="es" sz="1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· </a:t>
            </a:r>
            <a:r>
              <a:rPr lang="en-US" sz="1200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Ataques</a:t>
            </a:r>
            <a:r>
              <a:rPr lang="en-US" sz="1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web </a:t>
            </a:r>
            <a:r>
              <a:rPr lang="en-US" sz="1200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más</a:t>
            </a:r>
            <a:r>
              <a:rPr lang="en-US" sz="1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comunes</a:t>
            </a:r>
            <a:r>
              <a:rPr lang="es" sz="1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· @luisruizpavon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6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Roboto Light"/>
              <a:buNone/>
              <a:defRPr sz="24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6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849625"/>
            <a:ext cx="8229600" cy="39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600"/>
              </a:spcBef>
              <a:buClr>
                <a:srgbClr val="434343"/>
              </a:buClr>
              <a:buSzPct val="100000"/>
              <a:buFont typeface="Roboto Light"/>
              <a:buChar char="·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15000"/>
              </a:lnSpc>
              <a:spcBef>
                <a:spcPts val="480"/>
              </a:spcBef>
              <a:buClr>
                <a:srgbClr val="434343"/>
              </a:buClr>
              <a:buSzPct val="100000"/>
              <a:buFont typeface="Roboto Light"/>
              <a:buChar char="∘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15000"/>
              </a:lnSpc>
              <a:spcBef>
                <a:spcPts val="480"/>
              </a:spcBef>
              <a:buClr>
                <a:srgbClr val="434343"/>
              </a:buClr>
              <a:buSzPct val="100000"/>
              <a:buFont typeface="Roboto Light"/>
              <a:buChar char="·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15000"/>
              </a:lnSpc>
              <a:spcBef>
                <a:spcPts val="360"/>
              </a:spcBef>
              <a:buClr>
                <a:srgbClr val="434343"/>
              </a:buClr>
              <a:buSzPct val="100000"/>
              <a:buFont typeface="Roboto Light"/>
              <a:buChar char="·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15000"/>
              </a:lnSpc>
              <a:spcBef>
                <a:spcPts val="360"/>
              </a:spcBef>
              <a:buClr>
                <a:srgbClr val="434343"/>
              </a:buClr>
              <a:buSzPct val="100000"/>
              <a:buFont typeface="Roboto Light"/>
              <a:buChar char="·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15000"/>
              </a:lnSpc>
              <a:spcBef>
                <a:spcPts val="360"/>
              </a:spcBef>
              <a:buClr>
                <a:srgbClr val="434343"/>
              </a:buClr>
              <a:buSzPct val="100000"/>
              <a:buFont typeface="Roboto Light"/>
              <a:buChar char="·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15000"/>
              </a:lnSpc>
              <a:spcBef>
                <a:spcPts val="360"/>
              </a:spcBef>
              <a:buClr>
                <a:srgbClr val="434343"/>
              </a:buClr>
              <a:buSzPct val="100000"/>
              <a:buFont typeface="Roboto Light"/>
              <a:buChar char="·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15000"/>
              </a:lnSpc>
              <a:spcBef>
                <a:spcPts val="360"/>
              </a:spcBef>
              <a:buClr>
                <a:srgbClr val="434343"/>
              </a:buClr>
              <a:buSzPct val="100000"/>
              <a:buFont typeface="Roboto Light"/>
              <a:buChar char="·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15000"/>
              </a:lnSpc>
              <a:spcBef>
                <a:spcPts val="360"/>
              </a:spcBef>
              <a:buClr>
                <a:srgbClr val="434343"/>
              </a:buClr>
              <a:buSzPct val="100000"/>
              <a:buFont typeface="Roboto Light"/>
              <a:buChar char="·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twitter.com/TheBatma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ent-security-policy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eclab.stanford.edu/websec/framebusting/framebus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stspreload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 idx="4294967295"/>
          </p:nvPr>
        </p:nvSpPr>
        <p:spPr>
          <a:xfrm>
            <a:off x="2666350" y="575600"/>
            <a:ext cx="5684400" cy="9912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s" sz="3000" dirty="0"/>
              <a:t>“</a:t>
            </a:r>
            <a:r>
              <a:rPr lang="en-US" sz="3000" dirty="0"/>
              <a:t>Los </a:t>
            </a:r>
            <a:r>
              <a:rPr lang="en-US" sz="3000" dirty="0" err="1"/>
              <a:t>ataques</a:t>
            </a:r>
            <a:r>
              <a:rPr lang="en-US" sz="3000" dirty="0"/>
              <a:t> web </a:t>
            </a:r>
            <a:r>
              <a:rPr lang="en-US" sz="3000" dirty="0" err="1"/>
              <a:t>más</a:t>
            </a:r>
            <a:r>
              <a:rPr lang="en-US" sz="3000" dirty="0"/>
              <a:t> </a:t>
            </a:r>
            <a:r>
              <a:rPr lang="en-US" sz="3000" dirty="0" err="1"/>
              <a:t>comunes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</a:t>
            </a:r>
            <a:r>
              <a:rPr lang="en-US" sz="3000" dirty="0" err="1"/>
              <a:t>acción</a:t>
            </a:r>
            <a:r>
              <a:rPr lang="es" sz="3000" dirty="0"/>
              <a:t>”</a:t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7567325" y="671825"/>
            <a:ext cx="1414575" cy="347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 rotWithShape="1">
          <a:blip r:embed="rId4">
            <a:alphaModFix/>
          </a:blip>
          <a:srcRect l="10594"/>
          <a:stretch/>
        </p:blipFill>
        <p:spPr>
          <a:xfrm>
            <a:off x="0" y="0"/>
            <a:ext cx="23081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100" y="4409900"/>
            <a:ext cx="1808616" cy="2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666350" y="3967045"/>
            <a:ext cx="667895" cy="66789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3455110" y="3938900"/>
            <a:ext cx="4842900" cy="72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Luis Ruiz</a:t>
            </a: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(1980-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DateTime.Now</a:t>
            </a: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s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@</a:t>
            </a:r>
            <a:r>
              <a:rPr lang="en-US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luisruizpavon</a:t>
            </a:r>
            <a:endParaRPr lang="es" u="sng" dirty="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  <a:hlinkClick r:id="rId7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273100" y="4602140"/>
            <a:ext cx="1808700" cy="35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MAD · NOV 24-25 ·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004B-C7AB-4D3D-849E-E8D6B5C2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Request Forgery (CSRF)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473BC-E44F-4E1B-9A9D-4A43F54B9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89" y="936749"/>
            <a:ext cx="5573221" cy="32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2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B344-9209-4463-AF19-F88685CB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(Cross-Site Scripting)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BB592-5375-4825-9DD9-A282C9B52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s-ES" sz="1800" dirty="0"/>
          </a:p>
          <a:p>
            <a:pPr algn="ctr"/>
            <a:endParaRPr lang="es-ES" sz="1800" dirty="0"/>
          </a:p>
          <a:p>
            <a:pPr algn="ctr"/>
            <a:endParaRPr lang="es-ES" sz="1800" dirty="0"/>
          </a:p>
          <a:p>
            <a:pPr algn="ctr"/>
            <a:r>
              <a:rPr lang="es-ES" sz="1800" dirty="0"/>
              <a:t>Vulnerabilidad web que permite a un atacante inyectar un script, normalmente </a:t>
            </a:r>
            <a:r>
              <a:rPr lang="es-ES" sz="1800" dirty="0" err="1"/>
              <a:t>javascript</a:t>
            </a:r>
            <a:r>
              <a:rPr lang="es-ES" sz="1800" dirty="0"/>
              <a:t>, de forma que el código se ejecute en el navegador.</a:t>
            </a:r>
          </a:p>
          <a:p>
            <a:pPr algn="ctr"/>
            <a:endParaRPr lang="es-ES" sz="1800" dirty="0"/>
          </a:p>
          <a:p>
            <a:pPr algn="ctr"/>
            <a:r>
              <a:rPr lang="es-ES" sz="1800" dirty="0"/>
              <a:t>Suele producirse por no validar la entrada de datos del usuario a través de </a:t>
            </a:r>
            <a:r>
              <a:rPr lang="es-ES" sz="1800" dirty="0" err="1"/>
              <a:t>formluarios</a:t>
            </a:r>
            <a:r>
              <a:rPr lang="es-ES" sz="1800" dirty="0"/>
              <a:t> web.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00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B344-9209-4463-AF19-F88685CB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(Cross-Site Scripting)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BB592-5375-4825-9DD9-A282C9B5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229600" cy="3615600"/>
          </a:xfrm>
        </p:spPr>
        <p:txBody>
          <a:bodyPr/>
          <a:lstStyle/>
          <a:p>
            <a:pPr algn="ctr"/>
            <a:endParaRPr lang="es-ES" sz="1800" dirty="0"/>
          </a:p>
          <a:p>
            <a:pPr algn="ctr"/>
            <a:endParaRPr lang="es-ES" sz="1800" dirty="0"/>
          </a:p>
          <a:p>
            <a:pPr algn="ctr"/>
            <a:r>
              <a:rPr lang="es-ES" sz="1800" dirty="0"/>
              <a:t>Content Security </a:t>
            </a:r>
            <a:r>
              <a:rPr lang="es-ES" sz="1800" dirty="0" err="1"/>
              <a:t>Policy</a:t>
            </a:r>
            <a:r>
              <a:rPr lang="es-ES" sz="1800" dirty="0"/>
              <a:t> (CSP)</a:t>
            </a:r>
          </a:p>
          <a:p>
            <a:pPr algn="ctr"/>
            <a:endParaRPr lang="es-ES" sz="1800" dirty="0"/>
          </a:p>
          <a:p>
            <a:pPr marL="0" indent="0" algn="ctr">
              <a:buNone/>
            </a:pPr>
            <a:r>
              <a:rPr lang="es-ES" sz="1800" dirty="0"/>
              <a:t>Capa de seguridad adicional que ayuda a detectar y mitigar cierto tipo de ataques, incluyendo Cross-</a:t>
            </a:r>
            <a:r>
              <a:rPr lang="es-ES" sz="1800" dirty="0" err="1"/>
              <a:t>Site</a:t>
            </a:r>
            <a:r>
              <a:rPr lang="es-ES" sz="1800" dirty="0"/>
              <a:t> Scripting (XSS) y ataques de inyección de datos.</a:t>
            </a:r>
          </a:p>
          <a:p>
            <a:pPr marL="0" indent="0">
              <a:buNone/>
            </a:pPr>
            <a:endParaRPr lang="es-ES" sz="1800" dirty="0"/>
          </a:p>
          <a:p>
            <a:pPr marL="0" indent="0" algn="ctr">
              <a:buNone/>
            </a:pPr>
            <a:r>
              <a:rPr lang="es-ES" sz="1800" dirty="0">
                <a:hlinkClick r:id="rId2"/>
              </a:rPr>
              <a:t>https://content-security-policy.com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82776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C347-9651-4911-9C10-2EE6168E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Clickjack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92548-83CB-46C2-9676-A2FF7283D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pPr lvl="1" algn="ctr">
              <a:buNone/>
            </a:pPr>
            <a:r>
              <a:rPr lang="es-ES" sz="2000" dirty="0"/>
              <a:t>El fin del </a:t>
            </a:r>
            <a:r>
              <a:rPr lang="es-ES" sz="2000" b="1" dirty="0" err="1"/>
              <a:t>Clickjack</a:t>
            </a:r>
            <a:r>
              <a:rPr lang="es-ES" sz="2000" dirty="0"/>
              <a:t> es conseguir que el usuario haga </a:t>
            </a:r>
            <a:r>
              <a:rPr lang="es-ES" sz="2000" dirty="0" err="1"/>
              <a:t>click</a:t>
            </a:r>
            <a:r>
              <a:rPr lang="es-ES" sz="2000" dirty="0"/>
              <a:t> en un enlace y realice una acción sin que lo sepa, con todas las consecuencias que ello puede acarrear.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C347-9651-4911-9C10-2EE6168E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Clickjack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92548-83CB-46C2-9676-A2FF7283D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endParaRPr lang="en-US" dirty="0"/>
          </a:p>
        </p:txBody>
      </p:sp>
      <p:pic>
        <p:nvPicPr>
          <p:cNvPr id="1026" name="Picture 2" descr="Resultado de imagen de clickjack">
            <a:extLst>
              <a:ext uri="{FF2B5EF4-FFF2-40B4-BE49-F238E27FC236}">
                <a16:creationId xmlns:a16="http://schemas.microsoft.com/office/drawing/2014/main" id="{611490F8-A883-449F-BAA4-8D6900113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925115"/>
            <a:ext cx="4391025" cy="3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73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9D23-E5DC-4586-85C5-54DB2675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Clickjack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DF1C4-41B5-4DAD-AE0A-C25F7EE86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Frame busters</a:t>
            </a:r>
          </a:p>
          <a:p>
            <a:endParaRPr lang="en-US" sz="2000" dirty="0"/>
          </a:p>
          <a:p>
            <a:r>
              <a:rPr lang="en-US" sz="2000" dirty="0"/>
              <a:t>if (</a:t>
            </a:r>
            <a:r>
              <a:rPr lang="en-US" sz="2000" dirty="0" err="1"/>
              <a:t>top.location</a:t>
            </a:r>
            <a:r>
              <a:rPr lang="en-US" sz="2000" dirty="0"/>
              <a:t> != location)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top.location</a:t>
            </a:r>
            <a:r>
              <a:rPr lang="en-US" sz="2000" dirty="0"/>
              <a:t> = </a:t>
            </a:r>
            <a:r>
              <a:rPr lang="en-US" sz="2000" dirty="0" err="1"/>
              <a:t>self.location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endParaRPr lang="en-US" dirty="0"/>
          </a:p>
          <a:p>
            <a:r>
              <a:rPr lang="en-US" dirty="0">
                <a:latin typeface="Roboto" panose="020B0604020202020204" charset="0"/>
                <a:ea typeface="Roboto" panose="020B0604020202020204" charset="0"/>
                <a:hlinkClick r:id="rId2"/>
              </a:rPr>
              <a:t>http://seclab.stanford.edu/websec/framebusting/framebust.pdf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9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4AB9-FD17-456F-9515-05C02F76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Clickjack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1E498-874B-4164-9826-96CC0E63F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Roboto" panose="020B0604020202020204" charset="0"/>
                <a:ea typeface="Roboto" panose="020B0604020202020204" charset="0"/>
              </a:rPr>
              <a:t>Cabecera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X-Frame-Options (XFO)</a:t>
            </a:r>
          </a:p>
          <a:p>
            <a:pPr>
              <a:buNone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oboto" panose="020B0604020202020204" charset="0"/>
                <a:ea typeface="Roboto" panose="020B0604020202020204" charset="0"/>
              </a:rPr>
              <a:t>DENY</a:t>
            </a:r>
            <a:r>
              <a:rPr lang="es-ES" dirty="0">
                <a:latin typeface="Roboto" panose="020B0604020202020204" charset="0"/>
                <a:ea typeface="Roboto" panose="020B0604020202020204" charset="0"/>
              </a:rPr>
              <a:t>: Evita que nuestra página sea cargada en in IFRAME.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oboto" panose="020B0604020202020204" charset="0"/>
                <a:ea typeface="Roboto" panose="020B0604020202020204" charset="0"/>
              </a:rPr>
              <a:t>SAMEORIGIN</a:t>
            </a:r>
            <a:r>
              <a:rPr lang="es-ES" dirty="0">
                <a:latin typeface="Roboto" panose="020B0604020202020204" charset="0"/>
                <a:ea typeface="Roboto" panose="020B0604020202020204" charset="0"/>
              </a:rPr>
              <a:t>: página sólo puede ser mostrada en un IFRAME del mismo origen que dicha página.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oboto" panose="020B0604020202020204" charset="0"/>
                <a:ea typeface="Roboto" panose="020B0604020202020204" charset="0"/>
              </a:rPr>
              <a:t>ALLOW-FROM</a:t>
            </a:r>
            <a:r>
              <a:rPr lang="es-ES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i="1" dirty="0" err="1">
                <a:latin typeface="Roboto" panose="020B0604020202020204" charset="0"/>
                <a:ea typeface="Roboto" panose="020B0604020202020204" charset="0"/>
              </a:rPr>
              <a:t>uri</a:t>
            </a:r>
            <a:r>
              <a:rPr lang="es-ES" dirty="0">
                <a:latin typeface="Roboto" panose="020B0604020202020204" charset="0"/>
                <a:ea typeface="Roboto" panose="020B0604020202020204" charset="0"/>
              </a:rPr>
              <a:t>, La </a:t>
            </a:r>
            <a:r>
              <a:rPr lang="es-ES" dirty="0"/>
              <a:t>página sólo puede ser mostrada en un IFRAME del origen especificado.</a:t>
            </a:r>
            <a:r>
              <a:rPr lang="es-ES" dirty="0">
                <a:latin typeface="Roboto" panose="020B0604020202020204" charset="0"/>
                <a:ea typeface="Roboto" panose="020B0604020202020204" charset="0"/>
              </a:rPr>
              <a:t> 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3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5C6B-4714-491C-BF55-3333E60C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BE6DF-2A2D-42C9-B986-40C26DD4C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 err="1">
                <a:latin typeface="Roboto" panose="020B0604020202020204" charset="0"/>
                <a:ea typeface="Roboto" panose="020B0604020202020204" charset="0"/>
              </a:rPr>
              <a:t>Aplicaciones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 que </a:t>
            </a:r>
            <a:r>
              <a:rPr lang="en-US" sz="2400" dirty="0" err="1">
                <a:latin typeface="Roboto" panose="020B0604020202020204" charset="0"/>
                <a:ea typeface="Roboto" panose="020B0604020202020204" charset="0"/>
              </a:rPr>
              <a:t>revelan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latin typeface="Roboto" panose="020B0604020202020204" charset="0"/>
                <a:ea typeface="Roboto" panose="020B0604020202020204" charset="0"/>
              </a:rPr>
              <a:t>si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 un </a:t>
            </a:r>
            <a:r>
              <a:rPr lang="en-US" sz="2400" dirty="0" err="1">
                <a:latin typeface="Roboto" panose="020B0604020202020204" charset="0"/>
                <a:ea typeface="Roboto" panose="020B0604020202020204" charset="0"/>
              </a:rPr>
              <a:t>usuario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latin typeface="Roboto" panose="020B0604020202020204" charset="0"/>
                <a:ea typeface="Roboto" panose="020B0604020202020204" charset="0"/>
              </a:rPr>
              <a:t>existe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 o no </a:t>
            </a:r>
            <a:r>
              <a:rPr lang="en-US" sz="2400" dirty="0" err="1">
                <a:latin typeface="Roboto" panose="020B0604020202020204" charset="0"/>
                <a:ea typeface="Roboto" panose="020B0604020202020204" charset="0"/>
              </a:rPr>
              <a:t>en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latin typeface="Roboto" panose="020B0604020202020204" charset="0"/>
                <a:ea typeface="Roboto" panose="020B0604020202020204" charset="0"/>
              </a:rPr>
              <a:t>su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latin typeface="Roboto" panose="020B0604020202020204" charset="0"/>
                <a:ea typeface="Roboto" panose="020B0604020202020204" charset="0"/>
              </a:rPr>
              <a:t>sistema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884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94B5-9495-436F-9567-464009A6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27566-4D9A-4179-963B-254C81E0B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9F596E-738B-44D7-933C-D699FA9AD55A}"/>
              </a:ext>
            </a:extLst>
          </p:cNvPr>
          <p:cNvGrpSpPr/>
          <p:nvPr/>
        </p:nvGrpSpPr>
        <p:grpSpPr>
          <a:xfrm>
            <a:off x="2123728" y="1317180"/>
            <a:ext cx="4896544" cy="390474"/>
            <a:chOff x="2123728" y="1317180"/>
            <a:chExt cx="4896544" cy="3904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7ECB56-0927-48C8-9DD0-E4DEFC834AEB}"/>
                </a:ext>
              </a:extLst>
            </p:cNvPr>
            <p:cNvSpPr txBox="1"/>
            <p:nvPr/>
          </p:nvSpPr>
          <p:spPr>
            <a:xfrm>
              <a:off x="2524026" y="1317180"/>
              <a:ext cx="40959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Roboto" panose="020B0604020202020204" charset="0"/>
                  <a:ea typeface="Roboto" panose="020B0604020202020204" charset="0"/>
                  <a:cs typeface="Courier New" panose="02070309020205020404" pitchFamily="49" charset="0"/>
                </a:rPr>
                <a:t>Tiene mi “</a:t>
              </a:r>
              <a:r>
                <a:rPr lang="en-AU" dirty="0" err="1">
                  <a:latin typeface="Roboto" panose="020B0604020202020204" charset="0"/>
                  <a:ea typeface="Roboto" panose="020B0604020202020204" charset="0"/>
                  <a:cs typeface="Courier New" panose="02070309020205020404" pitchFamily="49" charset="0"/>
                </a:rPr>
                <a:t>cuñao</a:t>
              </a:r>
              <a:r>
                <a:rPr lang="en-AU" dirty="0">
                  <a:latin typeface="Roboto" panose="020B0604020202020204" charset="0"/>
                  <a:ea typeface="Roboto" panose="020B0604020202020204" charset="0"/>
                  <a:cs typeface="Courier New" panose="02070309020205020404" pitchFamily="49" charset="0"/>
                </a:rPr>
                <a:t>” cuñao@gmail.com </a:t>
              </a:r>
              <a:r>
                <a:rPr lang="en-AU" dirty="0" err="1">
                  <a:latin typeface="Roboto" panose="020B0604020202020204" charset="0"/>
                  <a:ea typeface="Roboto" panose="020B0604020202020204" charset="0"/>
                  <a:cs typeface="Courier New" panose="02070309020205020404" pitchFamily="49" charset="0"/>
                </a:rPr>
                <a:t>una</a:t>
              </a:r>
              <a:r>
                <a:rPr lang="en-AU" dirty="0">
                  <a:latin typeface="Roboto" panose="020B0604020202020204" charset="0"/>
                  <a:ea typeface="Roboto" panose="020B0604020202020204" charset="0"/>
                  <a:cs typeface="Courier New" panose="02070309020205020404" pitchFamily="49" charset="0"/>
                </a:rPr>
                <a:t> </a:t>
              </a:r>
              <a:r>
                <a:rPr lang="en-AU" dirty="0" err="1">
                  <a:latin typeface="Roboto" panose="020B0604020202020204" charset="0"/>
                  <a:ea typeface="Roboto" panose="020B0604020202020204" charset="0"/>
                  <a:cs typeface="Courier New" panose="02070309020205020404" pitchFamily="49" charset="0"/>
                </a:rPr>
                <a:t>cuenta</a:t>
              </a:r>
              <a:r>
                <a:rPr lang="en-AU" dirty="0">
                  <a:latin typeface="Roboto" panose="020B0604020202020204" charset="0"/>
                  <a:ea typeface="Roboto" panose="020B0604020202020204" charset="0"/>
                  <a:cs typeface="Courier New" panose="02070309020205020404" pitchFamily="49" charset="0"/>
                </a:rPr>
                <a:t>?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D92C6B4-B7E4-44E9-8106-0CF1D8CAB44B}"/>
                </a:ext>
              </a:extLst>
            </p:cNvPr>
            <p:cNvCxnSpPr/>
            <p:nvPr/>
          </p:nvCxnSpPr>
          <p:spPr>
            <a:xfrm>
              <a:off x="2123728" y="1707654"/>
              <a:ext cx="4896544" cy="0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4CB74E-2CD4-4154-A808-0E42AE002374}"/>
              </a:ext>
            </a:extLst>
          </p:cNvPr>
          <p:cNvGrpSpPr/>
          <p:nvPr/>
        </p:nvGrpSpPr>
        <p:grpSpPr>
          <a:xfrm>
            <a:off x="2123728" y="1851670"/>
            <a:ext cx="4896544" cy="339134"/>
            <a:chOff x="2123728" y="1851670"/>
            <a:chExt cx="4896544" cy="33913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37F69A-E9A0-4FD3-8954-B4E94077849E}"/>
                </a:ext>
              </a:extLst>
            </p:cNvPr>
            <p:cNvSpPr txBox="1"/>
            <p:nvPr/>
          </p:nvSpPr>
          <p:spPr>
            <a:xfrm>
              <a:off x="4364251" y="1883027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Roboto Condensed" panose="020B0604020202020204" charset="0"/>
                  <a:ea typeface="Roboto Condensed" panose="020B0604020202020204" charset="0"/>
                  <a:cs typeface="Courier New" panose="02070309020205020404" pitchFamily="49" charset="0"/>
                </a:defRPr>
              </a:lvl1pPr>
            </a:lstStyle>
            <a:p>
              <a:r>
                <a:rPr lang="en-AU" dirty="0">
                  <a:latin typeface="Roboto" panose="020B0604020202020204" charset="0"/>
                  <a:ea typeface="Roboto" panose="020B0604020202020204" charset="0"/>
                </a:rPr>
                <a:t>No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2FD908-FD0F-4A14-A9E9-B1C86092615C}"/>
                </a:ext>
              </a:extLst>
            </p:cNvPr>
            <p:cNvCxnSpPr/>
            <p:nvPr/>
          </p:nvCxnSpPr>
          <p:spPr>
            <a:xfrm flipH="1">
              <a:off x="2123728" y="1851670"/>
              <a:ext cx="4896544" cy="0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6EE0A6-071A-4D3F-96F8-1F151AF41B1A}"/>
              </a:ext>
            </a:extLst>
          </p:cNvPr>
          <p:cNvGrpSpPr/>
          <p:nvPr/>
        </p:nvGrpSpPr>
        <p:grpSpPr>
          <a:xfrm>
            <a:off x="2123728" y="2421075"/>
            <a:ext cx="4896544" cy="873624"/>
            <a:chOff x="2123728" y="2421075"/>
            <a:chExt cx="4896544" cy="8736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75BC31-25FB-40D7-9A65-1703F0BC4C1C}"/>
                </a:ext>
              </a:extLst>
            </p:cNvPr>
            <p:cNvSpPr txBox="1"/>
            <p:nvPr/>
          </p:nvSpPr>
          <p:spPr>
            <a:xfrm>
              <a:off x="2655469" y="2421075"/>
              <a:ext cx="3833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latin typeface="Roboto Condensed" panose="020B0604020202020204" charset="0"/>
                  <a:ea typeface="Roboto Condensed" panose="020B0604020202020204" charset="0"/>
                  <a:cs typeface="Courier New" panose="02070309020205020404" pitchFamily="49" charset="0"/>
                </a:defRPr>
              </a:lvl1pPr>
            </a:lstStyle>
            <a:p>
              <a:r>
                <a:rPr lang="en-AU" dirty="0">
                  <a:latin typeface="Roboto" panose="020B0604020202020204" charset="0"/>
                  <a:ea typeface="Roboto" panose="020B0604020202020204" charset="0"/>
                </a:rPr>
                <a:t>Tiene mi padre papa@gmail.com </a:t>
              </a:r>
              <a:r>
                <a:rPr lang="en-AU" dirty="0" err="1">
                  <a:latin typeface="Roboto" panose="020B0604020202020204" charset="0"/>
                  <a:ea typeface="Roboto" panose="020B0604020202020204" charset="0"/>
                </a:rPr>
                <a:t>una</a:t>
              </a:r>
              <a:r>
                <a:rPr lang="en-AU" dirty="0">
                  <a:latin typeface="Roboto" panose="020B0604020202020204" charset="0"/>
                  <a:ea typeface="Roboto" panose="020B0604020202020204" charset="0"/>
                </a:rPr>
                <a:t> </a:t>
              </a:r>
              <a:r>
                <a:rPr lang="en-AU" dirty="0" err="1">
                  <a:latin typeface="Roboto" panose="020B0604020202020204" charset="0"/>
                  <a:ea typeface="Roboto" panose="020B0604020202020204" charset="0"/>
                </a:rPr>
                <a:t>cuenta</a:t>
              </a:r>
              <a:r>
                <a:rPr lang="en-AU" dirty="0">
                  <a:latin typeface="Roboto" panose="020B0604020202020204" charset="0"/>
                  <a:ea typeface="Roboto" panose="020B0604020202020204" charset="0"/>
                </a:rPr>
                <a:t>?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C8A8E29-89B0-4629-ABEE-67B26030044B}"/>
                </a:ext>
              </a:extLst>
            </p:cNvPr>
            <p:cNvCxnSpPr/>
            <p:nvPr/>
          </p:nvCxnSpPr>
          <p:spPr>
            <a:xfrm>
              <a:off x="2123728" y="2811549"/>
              <a:ext cx="4896544" cy="0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F495E9-85B6-4AD6-8D31-C657BA0B9DC2}"/>
                </a:ext>
              </a:extLst>
            </p:cNvPr>
            <p:cNvSpPr txBox="1"/>
            <p:nvPr/>
          </p:nvSpPr>
          <p:spPr>
            <a:xfrm>
              <a:off x="4364251" y="2986922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Roboto Condensed" panose="020B0604020202020204" charset="0"/>
                  <a:ea typeface="Roboto Condensed" panose="020B0604020202020204" charset="0"/>
                  <a:cs typeface="Courier New" panose="02070309020205020404" pitchFamily="49" charset="0"/>
                </a:defRPr>
              </a:lvl1pPr>
            </a:lstStyle>
            <a:p>
              <a:r>
                <a:rPr lang="en-AU" dirty="0">
                  <a:latin typeface="Roboto" panose="020B0604020202020204" charset="0"/>
                  <a:ea typeface="Roboto" panose="020B0604020202020204" charset="0"/>
                </a:rPr>
                <a:t>No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481E4E-FCA0-4AD0-9809-B8854B73C2BE}"/>
                </a:ext>
              </a:extLst>
            </p:cNvPr>
            <p:cNvCxnSpPr/>
            <p:nvPr/>
          </p:nvCxnSpPr>
          <p:spPr>
            <a:xfrm flipH="1">
              <a:off x="2123728" y="2955565"/>
              <a:ext cx="4896544" cy="0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9DA0C3-2E2C-4739-BAE2-F731A4C58F10}"/>
              </a:ext>
            </a:extLst>
          </p:cNvPr>
          <p:cNvGrpSpPr/>
          <p:nvPr/>
        </p:nvGrpSpPr>
        <p:grpSpPr>
          <a:xfrm>
            <a:off x="2123728" y="3503827"/>
            <a:ext cx="4896544" cy="873624"/>
            <a:chOff x="2123728" y="2421075"/>
            <a:chExt cx="4896544" cy="8736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C3ECCC-28D3-4F44-96AA-42CF6C76E44C}"/>
                </a:ext>
              </a:extLst>
            </p:cNvPr>
            <p:cNvSpPr txBox="1"/>
            <p:nvPr/>
          </p:nvSpPr>
          <p:spPr>
            <a:xfrm>
              <a:off x="2560893" y="2421075"/>
              <a:ext cx="4022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latin typeface="Roboto Condensed" panose="020B0604020202020204" charset="0"/>
                  <a:ea typeface="Roboto Condensed" panose="020B0604020202020204" charset="0"/>
                  <a:cs typeface="Courier New" panose="02070309020205020404" pitchFamily="49" charset="0"/>
                </a:defRPr>
              </a:lvl1pPr>
            </a:lstStyle>
            <a:p>
              <a:r>
                <a:rPr lang="en-AU" dirty="0">
                  <a:latin typeface="Roboto" panose="020B0604020202020204" charset="0"/>
                  <a:ea typeface="Roboto" panose="020B0604020202020204" charset="0"/>
                </a:rPr>
                <a:t>Tiene mi </a:t>
              </a:r>
              <a:r>
                <a:rPr lang="en-AU" dirty="0" err="1">
                  <a:latin typeface="Roboto" panose="020B0604020202020204" charset="0"/>
                  <a:ea typeface="Roboto" panose="020B0604020202020204" charset="0"/>
                </a:rPr>
                <a:t>vecino</a:t>
              </a:r>
              <a:r>
                <a:rPr lang="en-AU" dirty="0">
                  <a:latin typeface="Roboto" panose="020B0604020202020204" charset="0"/>
                  <a:ea typeface="Roboto" panose="020B0604020202020204" charset="0"/>
                </a:rPr>
                <a:t> vecino@gmail.com </a:t>
              </a:r>
              <a:r>
                <a:rPr lang="en-AU" dirty="0" err="1">
                  <a:latin typeface="Roboto" panose="020B0604020202020204" charset="0"/>
                  <a:ea typeface="Roboto" panose="020B0604020202020204" charset="0"/>
                </a:rPr>
                <a:t>una</a:t>
              </a:r>
              <a:r>
                <a:rPr lang="en-AU" dirty="0">
                  <a:latin typeface="Roboto" panose="020B0604020202020204" charset="0"/>
                  <a:ea typeface="Roboto" panose="020B0604020202020204" charset="0"/>
                </a:rPr>
                <a:t> </a:t>
              </a:r>
              <a:r>
                <a:rPr lang="en-AU" dirty="0" err="1">
                  <a:latin typeface="Roboto" panose="020B0604020202020204" charset="0"/>
                  <a:ea typeface="Roboto" panose="020B0604020202020204" charset="0"/>
                </a:rPr>
                <a:t>cuenta</a:t>
              </a:r>
              <a:r>
                <a:rPr lang="en-AU" dirty="0">
                  <a:latin typeface="Roboto" panose="020B0604020202020204" charset="0"/>
                  <a:ea typeface="Roboto" panose="020B0604020202020204" charset="0"/>
                </a:rPr>
                <a:t>?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874AA4E-F92D-4BF1-B636-CD3DC9B30A1A}"/>
                </a:ext>
              </a:extLst>
            </p:cNvPr>
            <p:cNvCxnSpPr/>
            <p:nvPr/>
          </p:nvCxnSpPr>
          <p:spPr>
            <a:xfrm>
              <a:off x="2123728" y="2811549"/>
              <a:ext cx="4896544" cy="0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B02378-3D42-4BD0-AB68-0018CF2D2FDD}"/>
                </a:ext>
              </a:extLst>
            </p:cNvPr>
            <p:cNvSpPr txBox="1"/>
            <p:nvPr/>
          </p:nvSpPr>
          <p:spPr>
            <a:xfrm>
              <a:off x="4332191" y="2986922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Roboto Condensed" panose="020B0604020202020204" charset="0"/>
                  <a:ea typeface="Roboto Condensed" panose="020B0604020202020204" charset="0"/>
                  <a:cs typeface="Courier New" panose="02070309020205020404" pitchFamily="49" charset="0"/>
                </a:defRPr>
              </a:lvl1pPr>
            </a:lstStyle>
            <a:p>
              <a:r>
                <a:rPr lang="en-AU" dirty="0">
                  <a:latin typeface="Roboto" panose="020B0604020202020204" charset="0"/>
                  <a:ea typeface="Roboto" panose="020B0604020202020204" charset="0"/>
                </a:rPr>
                <a:t>Yes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927C05-9A67-41E7-9E1E-3DF53BDFFF7E}"/>
                </a:ext>
              </a:extLst>
            </p:cNvPr>
            <p:cNvCxnSpPr/>
            <p:nvPr/>
          </p:nvCxnSpPr>
          <p:spPr>
            <a:xfrm flipH="1">
              <a:off x="2123728" y="2955565"/>
              <a:ext cx="4896544" cy="0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78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3032-36C1-474C-A5B6-CA482D9D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&amp; SSL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76AF0-F7A9-4855-AA3B-3F4EC3A0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06" y="947511"/>
            <a:ext cx="600158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2785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DISCLAIMER</a:t>
            </a:r>
            <a:endParaRPr lang="es"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306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No soy un </a:t>
            </a:r>
            <a:r>
              <a:rPr lang="en-US" dirty="0" err="1"/>
              <a:t>experto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seguridad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Soy un </a:t>
            </a:r>
            <a:r>
              <a:rPr lang="en-US" dirty="0" err="1"/>
              <a:t>desarrollador</a:t>
            </a:r>
            <a:r>
              <a:rPr lang="en-US" dirty="0"/>
              <a:t> que se </a:t>
            </a:r>
            <a:r>
              <a:rPr lang="en-US" dirty="0" err="1"/>
              <a:t>preocupa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seguridad</a:t>
            </a:r>
            <a:endParaRPr lang="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8240-5D01-4D9E-BF72-907C11BF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&amp; SSL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B8A2-F3AB-4E91-BE0F-46525D985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buClr>
                <a:schemeClr val="dk2"/>
              </a:buClr>
              <a:buNone/>
            </a:pPr>
            <a:r>
              <a:rPr lang="es-ES" sz="1800" dirty="0" err="1">
                <a:solidFill>
                  <a:schemeClr val="dk2"/>
                </a:solidFill>
                <a:latin typeface="Roboto"/>
                <a:ea typeface="Roboto"/>
                <a:sym typeface="Roboto"/>
              </a:rPr>
              <a:t>Let's</a:t>
            </a:r>
            <a:r>
              <a:rPr lang="es-ES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s-ES" sz="1800" dirty="0" err="1">
                <a:solidFill>
                  <a:schemeClr val="dk2"/>
                </a:solidFill>
                <a:latin typeface="Roboto"/>
                <a:ea typeface="Roboto"/>
                <a:sym typeface="Roboto"/>
              </a:rPr>
              <a:t>Encrypt</a:t>
            </a:r>
            <a:r>
              <a:rPr lang="es-ES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 es una Autoridad de certificación gratuita, automatizada y abierta.</a:t>
            </a:r>
            <a:endParaRPr lang="en-US" sz="1800" dirty="0">
              <a:solidFill>
                <a:schemeClr val="dk2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26" name="Picture 2" descr="Resultado de imagen de let's encrypt">
            <a:extLst>
              <a:ext uri="{FF2B5EF4-FFF2-40B4-BE49-F238E27FC236}">
                <a16:creationId xmlns:a16="http://schemas.microsoft.com/office/drawing/2014/main" id="{41AD5986-285D-4A25-9934-7D09BC11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5550"/>
            <a:ext cx="91440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22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5646-EB58-499B-B426-8CF0E7B9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&amp; SSL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10D52-9C02-4534-ACAB-C99AAAB7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004057"/>
            <a:ext cx="5572125" cy="31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5646-EB58-499B-B426-8CF0E7B9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&amp; SSL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91314-4EE8-4769-9E00-34BFAC21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75" y="1151130"/>
            <a:ext cx="5683250" cy="295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33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3FBC-8D89-414D-8705-2D25E52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&amp; SSL + HSTS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6258-5BC6-4937-8EF8-52C7CF90E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r>
              <a:rPr lang="es-ES" b="1" dirty="0">
                <a:latin typeface="Roboto" panose="020B0604020202020204" charset="0"/>
                <a:ea typeface="Roboto" panose="020B0604020202020204" charset="0"/>
              </a:rPr>
              <a:t>HTTP </a:t>
            </a:r>
            <a:r>
              <a:rPr lang="es-ES" b="1" dirty="0" err="1">
                <a:latin typeface="Roboto" panose="020B0604020202020204" charset="0"/>
                <a:ea typeface="Roboto" panose="020B0604020202020204" charset="0"/>
              </a:rPr>
              <a:t>Strict</a:t>
            </a:r>
            <a:r>
              <a:rPr lang="es-ES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b="1" dirty="0" err="1">
                <a:latin typeface="Roboto" panose="020B0604020202020204" charset="0"/>
                <a:ea typeface="Roboto" panose="020B0604020202020204" charset="0"/>
              </a:rPr>
              <a:t>Transport</a:t>
            </a:r>
            <a:r>
              <a:rPr lang="es-ES" b="1" dirty="0">
                <a:latin typeface="Roboto" panose="020B0604020202020204" charset="0"/>
                <a:ea typeface="Roboto" panose="020B0604020202020204" charset="0"/>
              </a:rPr>
              <a:t> Security</a:t>
            </a:r>
          </a:p>
          <a:p>
            <a:pPr algn="ctr">
              <a:buNone/>
            </a:pPr>
            <a:endParaRPr lang="es-ES" dirty="0">
              <a:latin typeface="Roboto" panose="020B0604020202020204" charset="0"/>
              <a:ea typeface="Roboto" panose="020B0604020202020204" charset="0"/>
            </a:endParaRPr>
          </a:p>
          <a:p>
            <a:pPr algn="ctr">
              <a:buNone/>
            </a:pPr>
            <a:r>
              <a:rPr lang="es-ES" dirty="0">
                <a:latin typeface="Roboto" panose="020B0604020202020204" charset="0"/>
                <a:ea typeface="Roboto" panose="020B0604020202020204" charset="0"/>
              </a:rPr>
              <a:t>Política de seguridad estandarizada que le dice a los navegadores cuándo una web debe ser accedida exclusivamente de manera segura utilizando HTTPS.</a:t>
            </a:r>
          </a:p>
          <a:p>
            <a:endParaRPr lang="es-ES" dirty="0"/>
          </a:p>
          <a:p>
            <a:pPr algn="ctr"/>
            <a:r>
              <a:rPr lang="es-ES" dirty="0" err="1"/>
              <a:t>Strict</a:t>
            </a:r>
            <a:r>
              <a:rPr lang="es-ES" dirty="0"/>
              <a:t>-</a:t>
            </a:r>
            <a:r>
              <a:rPr lang="es-ES" dirty="0" err="1"/>
              <a:t>Transport</a:t>
            </a:r>
            <a:r>
              <a:rPr lang="es-ES" dirty="0"/>
              <a:t>-Security: </a:t>
            </a:r>
            <a:r>
              <a:rPr lang="es-ES" dirty="0" err="1"/>
              <a:t>max-age</a:t>
            </a:r>
            <a:r>
              <a:rPr lang="es-ES" dirty="0"/>
              <a:t>=31536000; </a:t>
            </a:r>
            <a:r>
              <a:rPr lang="es-ES" dirty="0" err="1"/>
              <a:t>includeSubDomains</a:t>
            </a:r>
            <a:endParaRPr lang="es-ES" dirty="0"/>
          </a:p>
          <a:p>
            <a:endParaRPr lang="es-ES" dirty="0"/>
          </a:p>
          <a:p>
            <a:pPr algn="ctr"/>
            <a:r>
              <a:rPr lang="es-ES" dirty="0">
                <a:hlinkClick r:id="rId2"/>
              </a:rPr>
              <a:t>https://hstspreload.org</a:t>
            </a:r>
            <a:r>
              <a:rPr lang="es-ES" dirty="0"/>
              <a:t> (Para </a:t>
            </a:r>
            <a:r>
              <a:rPr lang="es-ES" dirty="0" err="1"/>
              <a:t>preload</a:t>
            </a:r>
            <a:r>
              <a:rPr lang="es-ES" dirty="0"/>
              <a:t> mínimo un año 31536000)</a:t>
            </a:r>
          </a:p>
          <a:p>
            <a:endParaRPr lang="es-ES" dirty="0"/>
          </a:p>
          <a:p>
            <a:pPr algn="ctr"/>
            <a:r>
              <a:rPr lang="es-ES" dirty="0" err="1"/>
              <a:t>Strict</a:t>
            </a:r>
            <a:r>
              <a:rPr lang="es-ES" dirty="0"/>
              <a:t>-</a:t>
            </a:r>
            <a:r>
              <a:rPr lang="es-ES" dirty="0" err="1"/>
              <a:t>Transport</a:t>
            </a:r>
            <a:r>
              <a:rPr lang="es-ES" dirty="0"/>
              <a:t>-Security: </a:t>
            </a:r>
            <a:r>
              <a:rPr lang="es-ES" dirty="0" err="1"/>
              <a:t>max-age</a:t>
            </a:r>
            <a:r>
              <a:rPr lang="es-ES" dirty="0"/>
              <a:t>=31536000; </a:t>
            </a:r>
            <a:r>
              <a:rPr lang="es-ES" dirty="0" err="1"/>
              <a:t>includeSubDomains</a:t>
            </a:r>
            <a:r>
              <a:rPr lang="es-ES" dirty="0"/>
              <a:t>; </a:t>
            </a:r>
            <a:r>
              <a:rPr lang="es-ES" dirty="0" err="1"/>
              <a:t>preload</a:t>
            </a:r>
            <a:endParaRPr lang="es-E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6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87A3-0CCE-4DA4-9524-B8430E55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entendemos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seguro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61E25-B7A5-4B2B-A51E-BBA1B4E0F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69" y="818905"/>
            <a:ext cx="599206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1D2A-3F71-4C87-BA15-3B8F833A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D8EC8-281F-4695-87A0-A6F8E53B6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>
              <a:latin typeface="Roboto" panose="020B0604020202020204" charset="0"/>
              <a:ea typeface="Roboto" panose="020B0604020202020204" charset="0"/>
            </a:endParaRPr>
          </a:p>
          <a:p>
            <a:pPr algn="ctr">
              <a:buNone/>
            </a:pPr>
            <a:r>
              <a:rPr lang="es-ES" sz="2000" dirty="0">
                <a:latin typeface="Roboto" panose="020B0604020202020204" charset="0"/>
                <a:ea typeface="Roboto" panose="020B0604020202020204" charset="0"/>
              </a:rPr>
              <a:t>Técnica de inyección de código que se aprovecha de una vulnerabilidad de seguridad en una aplicación mal codificada o en una base de datos no protegida.</a:t>
            </a:r>
          </a:p>
        </p:txBody>
      </p:sp>
    </p:spTree>
    <p:extLst>
      <p:ext uri="{BB962C8B-B14F-4D97-AF65-F5344CB8AC3E}">
        <p14:creationId xmlns:p14="http://schemas.microsoft.com/office/powerpoint/2010/main" val="27342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1D2A-3F71-4C87-BA15-3B8F833A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05A6C-9CC7-4BB2-A10A-1D8EFB073FEE}"/>
              </a:ext>
            </a:extLst>
          </p:cNvPr>
          <p:cNvSpPr txBox="1"/>
          <p:nvPr/>
        </p:nvSpPr>
        <p:spPr>
          <a:xfrm>
            <a:off x="2999296" y="923480"/>
            <a:ext cx="3145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mysite.com/?id=1 OR 1=(@@version)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75AAA7-6510-4CF3-8A1B-8234BFDA2F39}"/>
              </a:ext>
            </a:extLst>
          </p:cNvPr>
          <p:cNvCxnSpPr/>
          <p:nvPr/>
        </p:nvCxnSpPr>
        <p:spPr>
          <a:xfrm>
            <a:off x="4572000" y="1292812"/>
            <a:ext cx="0" cy="432048"/>
          </a:xfrm>
          <a:prstGeom prst="straightConnector1">
            <a:avLst/>
          </a:prstGeom>
          <a:ln w="22225" cap="rnd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BAE113-2AA7-46A0-9F49-78C02CF764B6}"/>
              </a:ext>
            </a:extLst>
          </p:cNvPr>
          <p:cNvSpPr txBox="1"/>
          <p:nvPr/>
        </p:nvSpPr>
        <p:spPr>
          <a:xfrm>
            <a:off x="2501559" y="1724860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var</a:t>
            </a:r>
            <a:r>
              <a:rPr lang="en-AU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 query = "SELECT * FROM Widget WHERE Id = "</a:t>
            </a:r>
          </a:p>
          <a:p>
            <a:r>
              <a:rPr lang="en-AU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query += </a:t>
            </a:r>
            <a:r>
              <a:rPr lang="en-AU" dirty="0" err="1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Request.Query</a:t>
            </a:r>
            <a:r>
              <a:rPr lang="en-AU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["id"]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788410-34B9-45F2-A142-7C61C14402CF}"/>
              </a:ext>
            </a:extLst>
          </p:cNvPr>
          <p:cNvCxnSpPr/>
          <p:nvPr/>
        </p:nvCxnSpPr>
        <p:spPr>
          <a:xfrm>
            <a:off x="4571999" y="2390701"/>
            <a:ext cx="0" cy="432048"/>
          </a:xfrm>
          <a:prstGeom prst="straightConnector1">
            <a:avLst/>
          </a:prstGeom>
          <a:ln w="22225" cap="rnd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B76D5B-134F-4FAB-A159-E1F7AF7AAF08}"/>
              </a:ext>
            </a:extLst>
          </p:cNvPr>
          <p:cNvSpPr txBox="1"/>
          <p:nvPr/>
        </p:nvSpPr>
        <p:spPr>
          <a:xfrm>
            <a:off x="2193802" y="2822749"/>
            <a:ext cx="475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SELECT * FROM Widget WHERE Id = 1 OR 1=(@@version)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95280-F4C1-4684-BB3A-DCA44144DAA0}"/>
              </a:ext>
            </a:extLst>
          </p:cNvPr>
          <p:cNvSpPr txBox="1"/>
          <p:nvPr/>
        </p:nvSpPr>
        <p:spPr>
          <a:xfrm>
            <a:off x="3762320" y="922900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mysite.com/?id=1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7ECCC-1DA7-473F-95B5-41586863BBAA}"/>
              </a:ext>
            </a:extLst>
          </p:cNvPr>
          <p:cNvSpPr txBox="1"/>
          <p:nvPr/>
        </p:nvSpPr>
        <p:spPr>
          <a:xfrm>
            <a:off x="2968833" y="2822748"/>
            <a:ext cx="320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SELECT * FROM Widget WHERE Id =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931F8C-29AB-4666-B866-D7C4072CFA34}"/>
              </a:ext>
            </a:extLst>
          </p:cNvPr>
          <p:cNvCxnSpPr/>
          <p:nvPr/>
        </p:nvCxnSpPr>
        <p:spPr>
          <a:xfrm>
            <a:off x="4571999" y="3248878"/>
            <a:ext cx="0" cy="432048"/>
          </a:xfrm>
          <a:prstGeom prst="straightConnector1">
            <a:avLst/>
          </a:prstGeom>
          <a:ln w="22225" cap="rnd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FCD365-027F-4568-9814-5067633DBA8F}"/>
              </a:ext>
            </a:extLst>
          </p:cNvPr>
          <p:cNvSpPr txBox="1"/>
          <p:nvPr/>
        </p:nvSpPr>
        <p:spPr>
          <a:xfrm>
            <a:off x="3529089" y="3680926"/>
            <a:ext cx="2085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Error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49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2" grpId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BC76-9D66-45EA-8352-18B63E3B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pic>
        <p:nvPicPr>
          <p:cNvPr id="1026" name="Picture 2" descr="http://i.stack.imgur.com/MI8KB.png">
            <a:extLst>
              <a:ext uri="{FF2B5EF4-FFF2-40B4-BE49-F238E27FC236}">
                <a16:creationId xmlns:a16="http://schemas.microsoft.com/office/drawing/2014/main" id="{9926F40E-6911-4A23-8E87-F74C1BD94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878865"/>
            <a:ext cx="5099050" cy="338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2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1D2A-3F71-4C87-BA15-3B8F833A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274FB-C6D5-4F6A-B904-585C9BA876BF}"/>
              </a:ext>
            </a:extLst>
          </p:cNvPr>
          <p:cNvSpPr/>
          <p:nvPr/>
        </p:nvSpPr>
        <p:spPr>
          <a:xfrm>
            <a:off x="2057400" y="1822450"/>
            <a:ext cx="128270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based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BA3B1-DFA2-40AB-93D1-FF33121E6216}"/>
              </a:ext>
            </a:extLst>
          </p:cNvPr>
          <p:cNvSpPr/>
          <p:nvPr/>
        </p:nvSpPr>
        <p:spPr>
          <a:xfrm>
            <a:off x="3930650" y="1822450"/>
            <a:ext cx="1282700" cy="127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B2602-22CA-4CBE-9487-72DE4E250D5F}"/>
              </a:ext>
            </a:extLst>
          </p:cNvPr>
          <p:cNvSpPr/>
          <p:nvPr/>
        </p:nvSpPr>
        <p:spPr>
          <a:xfrm>
            <a:off x="5803900" y="1822450"/>
            <a:ext cx="12827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Blind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E9DA49D-05A4-45E2-8DD3-B5F123945FAB}"/>
              </a:ext>
            </a:extLst>
          </p:cNvPr>
          <p:cNvSpPr/>
          <p:nvPr/>
        </p:nvSpPr>
        <p:spPr>
          <a:xfrm rot="5400000">
            <a:off x="3522662" y="-1588"/>
            <a:ext cx="225425" cy="315595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7E392-1805-4C38-9D62-3A5AD4DA8D59}"/>
              </a:ext>
            </a:extLst>
          </p:cNvPr>
          <p:cNvSpPr txBox="1"/>
          <p:nvPr/>
        </p:nvSpPr>
        <p:spPr>
          <a:xfrm>
            <a:off x="3292171" y="115589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“Easy”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02E631F-AA2A-44D8-AFF5-A74AC723A882}"/>
              </a:ext>
            </a:extLst>
          </p:cNvPr>
          <p:cNvSpPr/>
          <p:nvPr/>
        </p:nvSpPr>
        <p:spPr>
          <a:xfrm rot="5400000">
            <a:off x="6332536" y="935039"/>
            <a:ext cx="225428" cy="12827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49FB-F4E6-4DF9-9E02-FBF384F03F24}"/>
              </a:ext>
            </a:extLst>
          </p:cNvPr>
          <p:cNvSpPr txBox="1"/>
          <p:nvPr/>
        </p:nvSpPr>
        <p:spPr>
          <a:xfrm>
            <a:off x="6102047" y="1173824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4250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7141-D947-47C5-B609-250EB749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D8FA8-E4AD-4D6F-BDE0-B3FCBBA3B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Evita 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consultas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Ad-Hoc. (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Seguridad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++ Performance++)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Nunca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confies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en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la entrada de 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datos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del 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usuario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. (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HtmlEncode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Una 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cuenta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de 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acceso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con 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pocos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permisos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a la base de 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datos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64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004B-C7AB-4D3D-849E-E8D6B5C2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Request Forgery (CSRF)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D27A7-0D18-4163-B52C-BC671607D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r>
              <a:rPr lang="es-ES" sz="2000" dirty="0">
                <a:latin typeface="Roboto" panose="020B0604020202020204" charset="0"/>
                <a:ea typeface="Roboto" panose="020B0604020202020204" charset="0"/>
              </a:rPr>
              <a:t>Consiste en forzar a un usuario a ejecutar peticiones no deseadas a una web en la que están autentificados sin que este se de cuenta.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23247"/>
      </p:ext>
    </p:extLst>
  </p:cSld>
  <p:clrMapOvr>
    <a:masterClrMapping/>
  </p:clrMapOvr>
</p:sld>
</file>

<file path=ppt/theme/theme1.xml><?xml version="1.0" encoding="utf-8"?>
<a:theme xmlns:a="http://schemas.openxmlformats.org/drawingml/2006/main" name="Codemoti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moti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538</Words>
  <Application>Microsoft Office PowerPoint</Application>
  <PresentationFormat>On-screen Show (16:9)</PresentationFormat>
  <Paragraphs>115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Roboto Condensed</vt:lpstr>
      <vt:lpstr>Courier New</vt:lpstr>
      <vt:lpstr>Arial</vt:lpstr>
      <vt:lpstr>Roboto Light</vt:lpstr>
      <vt:lpstr>Roboto Mono</vt:lpstr>
      <vt:lpstr>Roboto</vt:lpstr>
      <vt:lpstr>Codemotion</vt:lpstr>
      <vt:lpstr>Codemotion</vt:lpstr>
      <vt:lpstr>“Los ataques web más comunes en acción”</vt:lpstr>
      <vt:lpstr>DISCLAIMER</vt:lpstr>
      <vt:lpstr>¿Qué entendemos por seguro?</vt:lpstr>
      <vt:lpstr>SQL Injection</vt:lpstr>
      <vt:lpstr>SQL Injection</vt:lpstr>
      <vt:lpstr>SQL Injection</vt:lpstr>
      <vt:lpstr>SQL Injection</vt:lpstr>
      <vt:lpstr>SQL Injection Tips</vt:lpstr>
      <vt:lpstr>Cross Site Request Forgery (CSRF)</vt:lpstr>
      <vt:lpstr>Cross Site Request Forgery (CSRF)</vt:lpstr>
      <vt:lpstr>XSS (Cross-Site Scripting)</vt:lpstr>
      <vt:lpstr>XSS (Cross-Site Scripting)</vt:lpstr>
      <vt:lpstr>Clickjack</vt:lpstr>
      <vt:lpstr>Clickjack</vt:lpstr>
      <vt:lpstr>Clickjack</vt:lpstr>
      <vt:lpstr>Clickjack</vt:lpstr>
      <vt:lpstr>Account Enumeration</vt:lpstr>
      <vt:lpstr>Account Enumeration</vt:lpstr>
      <vt:lpstr>HTTPS &amp; SSL</vt:lpstr>
      <vt:lpstr>HTTPS &amp; SSL</vt:lpstr>
      <vt:lpstr>HTTPS &amp; SSL</vt:lpstr>
      <vt:lpstr>HTTPS &amp; SSL</vt:lpstr>
      <vt:lpstr>HTTPS &amp; SSL + HSTS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 have aged phenomenally” and other stories from a troubled childhood</dc:title>
  <cp:lastModifiedBy>Luis Ruiz Pavón</cp:lastModifiedBy>
  <cp:revision>25</cp:revision>
  <dcterms:modified xsi:type="dcterms:W3CDTF">2017-11-25T07:30:31Z</dcterms:modified>
</cp:coreProperties>
</file>