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56d822c2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56d822c2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56d822c2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d56d822c2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56d822c2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56d822c2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56d822c2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d56d822c2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56d822c2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56d822c2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56d822c2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56d822c2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56d822c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56d822c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56d822c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56d822c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56d822c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56d822c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56d822c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56d822c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56d822c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56d822c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56d822c2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56d822c2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56d822c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56d822c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56d822c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56d822c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Klasifikasi ‘bad customer’ dan ‘good’ customer pada pelanggan loan yobank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Carles dan Anton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23-03-006-8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EDA (Numerik)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75" y="1048900"/>
            <a:ext cx="3222025" cy="21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900" y="1017725"/>
            <a:ext cx="3003825" cy="19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2857100"/>
            <a:ext cx="3486151" cy="22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8238" y="3074850"/>
            <a:ext cx="2822114" cy="18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Modelling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Model yang digunakan adalah Decision Tree.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fitur-fitur yang akan digunakan adalah fitur  “AMT_INCOME_TOTAL”, “CNT_FAM_MEMBERS”, “AGE_BIRTH” (variabel dengan tipe data numerik), dan  “FLAG_OWN_REALTY” “NAME_FAMILY_STATUS” (variabel dengan tipe data kategorik)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Akan dilakukan 20%:80% train-test split.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Dilakukan proses penyeimbangan dataset dengan SMOTE dan Undersampling, dengan tujuan untuk meningkatkan bias kearah kelas minoritas.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jadi, terdapat 2 model fitting, yaitu dengan SMOTE dan Undersampling.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performa model SMOTE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600" y="2225400"/>
            <a:ext cx="45339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performa model Undersampling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875" y="1898075"/>
            <a:ext cx="5946350" cy="20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Feature Importance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388" y="1321400"/>
            <a:ext cx="4609225" cy="31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Kesimpulan dan saran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Model SMOTE dapat memprediksi dengan baik good customer namun tidak baik untuk digunakan memprediksi bad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model UNDERSAMPLING mempunyai performa yang cukup untuk memprediksi good customer dan juga  lebih baik daripada model SMOTE dalam memprediksi bad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fitur-fitur yang penting dalam proses model adalah  “AMT_INCOME_TOTAL”, “AGE_BIRTH” dan “FLAG_OWN_REALTY”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Pengklasifikasian bad_customer dan good_customer dapat dilakukan dengan meninjau variabel diatas saja.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yang kami lakukan?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2495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Understanding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Data Prepreration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Feature Engineering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EDA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Modelling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Kesimpulan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Understanding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Application record adalah tabel yang berisi data-data dari customer yang terpilih oleh Yobank. kolom-kolom pada Application record memiliki 438557 entri kecuali kolom OCCUPATION_TYPE yang hanya memiliki 304354 entri.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Credit Record adalah tabel yang berisi data-data histori pembayaran pinjaman dari customer yang terpilih oleh Yobank. Semua kolom pada Credit record memiliki 1048575 entri. Penjelasan setiap kolom data credit record dapat dilihat pada tabel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50" y="695872"/>
            <a:ext cx="3190050" cy="399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718" y="863550"/>
            <a:ext cx="392641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Preparation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</a:t>
            </a:r>
            <a:r>
              <a:rPr lang="id"/>
              <a:t>elakukan pengisian entri kosong pada kolom “OCCUPATION_TYPE” dengan dua kemungkinan yaitu “Pensioner” atau “Other”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Kolom “DAYS_EMPLOYED” dan “DAYS_BIRTH” akan diubah satuannya menjadi satuan tahun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Melakukan Pengisian tipe customer pada data ‘credit_record.csv’ berdasarkan kriteria yang sudah ditentukan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Dilakukan penggabungan Credit Score File dengan Application Record File dan pembersihan duplikat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Preparation (feauture selection)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Feature Selection untuk data bertipekan numerik dilakukan dengan melihat korelasi pearson antar variabel independen tersebut.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38" y="2148900"/>
            <a:ext cx="7555925" cy="1958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d"/>
              <a:t>Data Preparation (feauture selection)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60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Untuk variabel bertipekan kategorikal, akan dipilih melalui mekanisme uji khi-kuadrat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300" y="1900848"/>
            <a:ext cx="3217298" cy="272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435" y="4624493"/>
            <a:ext cx="3185165" cy="411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272725" y="42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EDA (kategorik)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0" y="1040313"/>
            <a:ext cx="3863800" cy="39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d"/>
              <a:t>EDA (kategorik)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5" y="1101875"/>
            <a:ext cx="3183075" cy="21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300" y="1082388"/>
            <a:ext cx="2929400" cy="19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7000" y="1062900"/>
            <a:ext cx="3038703" cy="19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500" y="2976975"/>
            <a:ext cx="3183089" cy="21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28989" y="3210775"/>
            <a:ext cx="5562611" cy="1376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