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94661"/>
  </p:normalViewPr>
  <p:slideViewPr>
    <p:cSldViewPr snapToGrid="0" snapToObjects="1">
      <p:cViewPr varScale="1">
        <p:scale>
          <a:sx n="101" d="100"/>
          <a:sy n="101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53243-8758-8340-906F-A62A755F8BC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A58E9-76BF-A643-A3DB-6A6B08F8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A58E9-76BF-A643-A3DB-6A6B08F8A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3DB2-416F-D04B-8B48-9F08C2FBB500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C13-907C-CF4F-B336-27C91ED603BD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15DF-00EE-2645-891E-3224D6FEF926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EB84-1E93-7249-83BD-C0912DF43032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FCA9-690B-5C4E-B9AE-1BFDF0BF7710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8199-A98C-FC4C-A346-AF4EFDD25D39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F21-A4E5-7B40-B3F0-83B91874BCCF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4502-E0F6-6A4B-92D3-A6D8F88ADD40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5C5A-CAB0-4944-B79B-A192A86C1269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68B-6710-1047-AC34-34955C07D727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49D-534C-5342-8CDA-8E305A6D4284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3132-7AFA-D84A-A07D-9F5E3AE1F138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062B-01EC-CB4D-A334-A6518BAF0704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138-24F4-AF4E-B514-6A058DF6E19E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ADD9-A4AF-0449-B760-BC62496A6B29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8E6C-094C-7D42-997E-8E5B86ED2811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912E-68C7-714A-BC5F-39200C8DEC99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A446BB-B240-3D46-873F-8938ED582016}" type="datetime1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saurograndi/airplane-crashes-since-190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DSCI6002 –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Airplane crashes since 1908</a:t>
            </a:r>
          </a:p>
          <a:p>
            <a:r>
              <a:rPr lang="en-US" u="sng" cap="none" dirty="0" smtClean="0">
                <a:hlinkClick r:id="rId3"/>
              </a:rPr>
              <a:t>https://www.kaggle.com/saurograndi/airplane-crashes-since-1908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82892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Time Series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41789"/>
            <a:ext cx="11798300" cy="531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Time Series – ETS with 5</a:t>
            </a:r>
            <a:r>
              <a:rPr lang="en-US" cap="none" baseline="30000" dirty="0" smtClean="0"/>
              <a:t>th</a:t>
            </a:r>
            <a:r>
              <a:rPr lang="en-US" cap="none" dirty="0" smtClean="0"/>
              <a:t> degree polynomial.</a:t>
            </a:r>
            <a:endParaRPr 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24" y="2105958"/>
            <a:ext cx="7144271" cy="46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Non-Stationary.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019300"/>
            <a:ext cx="6642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Non-Stationary.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15116"/>
            <a:ext cx="8520111" cy="53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You can have regular expressions: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3586"/>
            <a:ext cx="12192000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5631"/>
            <a:ext cx="12192000" cy="25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" y="1997321"/>
            <a:ext cx="12192000" cy="42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50" y="2199817"/>
            <a:ext cx="8801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377950"/>
            <a:ext cx="8686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2400"/>
            <a:ext cx="9321318" cy="53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11266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A quick look at the data: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110260"/>
            <a:ext cx="9176951" cy="46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8" y="2459168"/>
            <a:ext cx="11557000" cy="31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50" y="1333500"/>
            <a:ext cx="8513113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4" y="1394475"/>
            <a:ext cx="10591437" cy="53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50" y="1380518"/>
            <a:ext cx="8395280" cy="53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8" y="2264588"/>
            <a:ext cx="11607800" cy="29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89563"/>
            <a:ext cx="10985500" cy="471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GLM – Poisson: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62" y="2224414"/>
            <a:ext cx="5480290" cy="3836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52" y="2068054"/>
            <a:ext cx="5581227" cy="3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27514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Next Steps: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cap="none" dirty="0" smtClean="0"/>
              <a:t>Extract data from “Summary” field and classify it. It contains information on the cause of the accident and other details.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cap="none" dirty="0" smtClean="0"/>
              <a:t>Apply SVD.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cap="none" dirty="0" smtClean="0"/>
              <a:t>Do clustering with routes, airplanes and airlines.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880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11266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Variables description: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04" y="2122273"/>
            <a:ext cx="5020082" cy="42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2800" y="1831344"/>
            <a:ext cx="8483600" cy="1282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479800"/>
            <a:ext cx="6146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502293"/>
            <a:ext cx="10363200" cy="31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82892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How “fatalities” distribution looks like?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68" y="2413000"/>
            <a:ext cx="649204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82892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Time Series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18" y="2234943"/>
            <a:ext cx="10134600" cy="43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82892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Time Series: “zooming in” 1970s-1980s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153837"/>
            <a:ext cx="10718800" cy="4452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1968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996"/>
          </a:xfrm>
        </p:spPr>
        <p:txBody>
          <a:bodyPr/>
          <a:lstStyle/>
          <a:p>
            <a:pPr algn="l"/>
            <a:r>
              <a:rPr lang="en-US" dirty="0" smtClean="0"/>
              <a:t>Airplane crashes since 1908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82892"/>
            <a:ext cx="10363826" cy="34241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/>
              <a:t>Time Series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1" y="1517357"/>
            <a:ext cx="9702800" cy="51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374</TotalTime>
  <Words>283</Words>
  <Application>Microsoft Macintosh PowerPoint</Application>
  <PresentationFormat>Widescreen</PresentationFormat>
  <Paragraphs>85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Tw Cen MT</vt:lpstr>
      <vt:lpstr>Arial</vt:lpstr>
      <vt:lpstr>Droplet</vt:lpstr>
      <vt:lpstr>DSCI6002 – Final project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  <vt:lpstr>Airplane crashes since 1908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DSCI6002 – Final project</dc:title>
  <dc:creator>Carles Poles</dc:creator>
  <cp:lastModifiedBy>Carles Poles</cp:lastModifiedBy>
  <cp:revision>25</cp:revision>
  <dcterms:created xsi:type="dcterms:W3CDTF">2016-10-16T23:30:35Z</dcterms:created>
  <dcterms:modified xsi:type="dcterms:W3CDTF">2016-10-18T21:36:26Z</dcterms:modified>
</cp:coreProperties>
</file>