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7" r:id="rId2"/>
    <p:sldId id="273" r:id="rId3"/>
    <p:sldId id="272" r:id="rId4"/>
    <p:sldId id="271" r:id="rId5"/>
    <p:sldId id="269" r:id="rId6"/>
    <p:sldId id="262" r:id="rId7"/>
    <p:sldId id="256" r:id="rId8"/>
    <p:sldId id="265" r:id="rId9"/>
    <p:sldId id="266" r:id="rId10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ADD8E6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474" y="3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1,'980'0,"-967"0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1,'1361'0,"-1343"0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1,'706'0,"-697"0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1,'1221'0,"-1206"0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3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65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61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1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00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7.png"/><Relationship Id="rId18" Type="http://schemas.openxmlformats.org/officeDocument/2006/relationships/customXml" Target="../ink/ink16.xml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customXml" Target="../ink/ink13.xml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6.png"/><Relationship Id="rId5" Type="http://schemas.openxmlformats.org/officeDocument/2006/relationships/image" Target="../media/image70.png"/><Relationship Id="rId15" Type="http://schemas.openxmlformats.org/officeDocument/2006/relationships/image" Target="../media/image10.png"/><Relationship Id="rId10" Type="http://schemas.openxmlformats.org/officeDocument/2006/relationships/customXml" Target="../ink/ink12.xml"/><Relationship Id="rId19" Type="http://schemas.openxmlformats.org/officeDocument/2006/relationships/image" Target="../media/image19.png"/><Relationship Id="rId4" Type="http://schemas.openxmlformats.org/officeDocument/2006/relationships/customXml" Target="../ink/ink9.xml"/><Relationship Id="rId9" Type="http://schemas.openxmlformats.org/officeDocument/2006/relationships/image" Target="../media/image15.png"/><Relationship Id="rId1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6493637" y="2093375"/>
            <a:ext cx="2077354" cy="6333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en" sz="1800" dirty="0">
                <a:solidFill>
                  <a:schemeClr val="tx1"/>
                </a:solidFill>
              </a:rPr>
              <a:t>article-associated lifestyle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57546" y="3008741"/>
            <a:ext cx="2660205" cy="326898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2498643" y="3612140"/>
            <a:ext cx="4174738" cy="36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A d</a:t>
            </a:r>
            <a:r>
              <a:rPr lang="en" sz="1800" dirty="0">
                <a:solidFill>
                  <a:schemeClr val="dk1"/>
                </a:solidFill>
              </a:rPr>
              <a:t>eep-ocean</a:t>
            </a:r>
            <a:r>
              <a:rPr lang="en-US" sz="1800" dirty="0">
                <a:solidFill>
                  <a:schemeClr val="dk1"/>
                </a:solidFill>
              </a:rPr>
              <a:t> microbial</a:t>
            </a:r>
            <a:r>
              <a:rPr lang="en-US" sz="1800" dirty="0"/>
              <a:t>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6244557" y="1475159"/>
            <a:ext cx="232643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B45F06"/>
                </a:solidFill>
              </a:rPr>
              <a:t>benefit the host and help the host compete in</a:t>
            </a: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2826835" y="993405"/>
            <a:ext cx="3321628" cy="326898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particle-associated 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H="1">
            <a:off x="2627529" y="2439985"/>
            <a:ext cx="3617028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3956536" y="2285879"/>
            <a:ext cx="967567" cy="29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45F06"/>
                </a:solidFill>
              </a:rPr>
              <a:t> spreads</a:t>
            </a:r>
            <a:endParaRPr sz="1800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037368" y="1641418"/>
            <a:ext cx="601301" cy="29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45F06"/>
                </a:solidFill>
              </a:rPr>
              <a:t>carry</a:t>
            </a:r>
            <a:endParaRPr sz="1800" dirty="0">
              <a:solidFill>
                <a:srgbClr val="B45F06"/>
              </a:solidFill>
            </a:endParaRPr>
          </a:p>
        </p:txBody>
      </p: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>
            <a:off x="5921036" y="2659141"/>
            <a:ext cx="404225" cy="47818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 flipV="1">
            <a:off x="2498643" y="2672704"/>
            <a:ext cx="523701" cy="45453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86;p16">
            <a:extLst>
              <a:ext uri="{FF2B5EF4-FFF2-40B4-BE49-F238E27FC236}">
                <a16:creationId xmlns:a16="http://schemas.microsoft.com/office/drawing/2014/main" id="{5BF301FD-A465-A53B-C54A-3E137217FE1F}"/>
              </a:ext>
            </a:extLst>
          </p:cNvPr>
          <p:cNvSpPr txBox="1"/>
          <p:nvPr/>
        </p:nvSpPr>
        <p:spPr>
          <a:xfrm>
            <a:off x="860918" y="2246609"/>
            <a:ext cx="1620743" cy="3268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transposons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ECAB9-B63C-A32D-9097-E19BDC96FD6F}"/>
              </a:ext>
            </a:extLst>
          </p:cNvPr>
          <p:cNvSpPr txBox="1"/>
          <p:nvPr/>
        </p:nvSpPr>
        <p:spPr>
          <a:xfrm>
            <a:off x="3022344" y="1316680"/>
            <a:ext cx="2930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Defense mechanisms</a:t>
            </a:r>
          </a:p>
          <a:p>
            <a:r>
              <a:rPr lang="en-US" dirty="0"/>
              <a:t>- Signal Transduction mechanisms</a:t>
            </a:r>
          </a:p>
          <a:p>
            <a:r>
              <a:rPr lang="en-US" dirty="0"/>
              <a:t>- Extracellular Structures</a:t>
            </a:r>
          </a:p>
          <a:p>
            <a:r>
              <a:rPr lang="en-US" dirty="0"/>
              <a:t>- Cell motility</a:t>
            </a:r>
          </a:p>
        </p:txBody>
      </p:sp>
      <p:cxnSp>
        <p:nvCxnSpPr>
          <p:cNvPr id="28" name="Google Shape;90;p16">
            <a:extLst>
              <a:ext uri="{FF2B5EF4-FFF2-40B4-BE49-F238E27FC236}">
                <a16:creationId xmlns:a16="http://schemas.microsoft.com/office/drawing/2014/main" id="{1EBB96A0-C36F-37D8-032B-3E69AF21098B}"/>
              </a:ext>
            </a:extLst>
          </p:cNvPr>
          <p:cNvCxnSpPr>
            <a:cxnSpLocks/>
          </p:cNvCxnSpPr>
          <p:nvPr/>
        </p:nvCxnSpPr>
        <p:spPr>
          <a:xfrm>
            <a:off x="5921036" y="1669904"/>
            <a:ext cx="415593" cy="484683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90;p16">
            <a:extLst>
              <a:ext uri="{FF2B5EF4-FFF2-40B4-BE49-F238E27FC236}">
                <a16:creationId xmlns:a16="http://schemas.microsoft.com/office/drawing/2014/main" id="{4EECD7EC-59C0-8FB0-0814-D4A60ED3A9BC}"/>
              </a:ext>
            </a:extLst>
          </p:cNvPr>
          <p:cNvCxnSpPr>
            <a:cxnSpLocks/>
          </p:cNvCxnSpPr>
          <p:nvPr/>
        </p:nvCxnSpPr>
        <p:spPr>
          <a:xfrm flipV="1">
            <a:off x="2481661" y="1686633"/>
            <a:ext cx="434918" cy="45137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94;p16">
            <a:extLst>
              <a:ext uri="{FF2B5EF4-FFF2-40B4-BE49-F238E27FC236}">
                <a16:creationId xmlns:a16="http://schemas.microsoft.com/office/drawing/2014/main" id="{06C0DFC6-294F-309B-BBFA-F7BB5B33FBFF}"/>
              </a:ext>
            </a:extLst>
          </p:cNvPr>
          <p:cNvSpPr txBox="1"/>
          <p:nvPr/>
        </p:nvSpPr>
        <p:spPr>
          <a:xfrm>
            <a:off x="6218504" y="2853761"/>
            <a:ext cx="155738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B45F06"/>
                </a:solidFill>
              </a:rPr>
              <a:t>correlates with</a:t>
            </a:r>
            <a:endParaRPr sz="1600" dirty="0">
              <a:solidFill>
                <a:srgbClr val="B45F06"/>
              </a:solidFill>
            </a:endParaRPr>
          </a:p>
        </p:txBody>
      </p:sp>
      <p:sp>
        <p:nvSpPr>
          <p:cNvPr id="57" name="Google Shape;94;p16">
            <a:extLst>
              <a:ext uri="{FF2B5EF4-FFF2-40B4-BE49-F238E27FC236}">
                <a16:creationId xmlns:a16="http://schemas.microsoft.com/office/drawing/2014/main" id="{B5AA78DE-B9F4-21DB-FFA4-AC9E15A67C54}"/>
              </a:ext>
            </a:extLst>
          </p:cNvPr>
          <p:cNvSpPr txBox="1"/>
          <p:nvPr/>
        </p:nvSpPr>
        <p:spPr>
          <a:xfrm>
            <a:off x="602435" y="2784145"/>
            <a:ext cx="21580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B45F06"/>
                </a:solidFill>
              </a:rPr>
              <a:t>linked to a higher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B45F06"/>
                </a:solidFill>
              </a:rPr>
              <a:t>HGT rate, propagating</a:t>
            </a:r>
          </a:p>
        </p:txBody>
      </p:sp>
    </p:spTree>
    <p:extLst>
      <p:ext uri="{BB962C8B-B14F-4D97-AF65-F5344CB8AC3E}">
        <p14:creationId xmlns:p14="http://schemas.microsoft.com/office/powerpoint/2010/main" val="24764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3869374" y="3411879"/>
            <a:ext cx="3055629" cy="32689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Particle-associated lifestyle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451059" y="1914799"/>
            <a:ext cx="1882614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2854712" y="4219201"/>
            <a:ext cx="5456972" cy="36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A d</a:t>
            </a:r>
            <a:r>
              <a:rPr lang="en" sz="1800" dirty="0">
                <a:solidFill>
                  <a:schemeClr val="dk1"/>
                </a:solidFill>
              </a:rPr>
              <a:t>eep-ocean</a:t>
            </a:r>
            <a:r>
              <a:rPr lang="en-US" sz="1800" dirty="0">
                <a:solidFill>
                  <a:schemeClr val="dk1"/>
                </a:solidFill>
              </a:rPr>
              <a:t> microbial</a:t>
            </a:r>
            <a:r>
              <a:rPr lang="en-US" sz="1800" dirty="0"/>
              <a:t>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511203" y="4022892"/>
            <a:ext cx="269802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45F06"/>
                </a:solidFill>
              </a:rPr>
              <a:t>helps competion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45F06"/>
                </a:solidFill>
              </a:rPr>
              <a:t>and defense on</a:t>
            </a:r>
            <a:endParaRPr sz="2000" b="1" dirty="0">
              <a:solidFill>
                <a:srgbClr val="B45F06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2793371" y="1866490"/>
            <a:ext cx="2064203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Particle-associated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V="1">
            <a:off x="5397189" y="1188091"/>
            <a:ext cx="0" cy="204439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5002389" y="2114592"/>
            <a:ext cx="1161617" cy="29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45F06"/>
                </a:solidFill>
              </a:rPr>
              <a:t>spreads</a:t>
            </a:r>
            <a:endParaRPr sz="1800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3869374" y="1230333"/>
            <a:ext cx="813573" cy="29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45F06"/>
                </a:solidFill>
              </a:rPr>
              <a:t>carry</a:t>
            </a:r>
            <a:endParaRPr sz="1800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6079043" y="2624867"/>
            <a:ext cx="354488" cy="60761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5999356" y="1214268"/>
            <a:ext cx="434175" cy="51990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4303908" y="1230333"/>
            <a:ext cx="440188" cy="51114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6256287" y="2719126"/>
            <a:ext cx="200115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45F06"/>
                </a:solidFill>
              </a:rPr>
              <a:t>correlates with</a:t>
            </a:r>
            <a:endParaRPr sz="1800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4343320" y="2624867"/>
            <a:ext cx="400776" cy="60761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6382160" y="855941"/>
            <a:ext cx="2396128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45F06"/>
                </a:solidFill>
              </a:rPr>
              <a:t>b</a:t>
            </a:r>
            <a:r>
              <a:rPr lang="en" sz="1800" dirty="0">
                <a:solidFill>
                  <a:srgbClr val="B45F06"/>
                </a:solidFill>
              </a:rPr>
              <a:t>uffers distruptive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45F06"/>
                </a:solidFill>
              </a:rPr>
              <a:t>transpositions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B45F06"/>
                </a:solidFill>
              </a:rPr>
              <a:t>caused by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4D458AB-9426-79E8-63EC-E75CFB314716}"/>
              </a:ext>
            </a:extLst>
          </p:cNvPr>
          <p:cNvSpPr/>
          <p:nvPr/>
        </p:nvSpPr>
        <p:spPr>
          <a:xfrm>
            <a:off x="2284438" y="1092639"/>
            <a:ext cx="364118" cy="2277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86;p16">
            <a:extLst>
              <a:ext uri="{FF2B5EF4-FFF2-40B4-BE49-F238E27FC236}">
                <a16:creationId xmlns:a16="http://schemas.microsoft.com/office/drawing/2014/main" id="{5BF301FD-A465-A53B-C54A-3E137217FE1F}"/>
              </a:ext>
            </a:extLst>
          </p:cNvPr>
          <p:cNvSpPr txBox="1"/>
          <p:nvPr/>
        </p:nvSpPr>
        <p:spPr>
          <a:xfrm>
            <a:off x="4572000" y="749972"/>
            <a:ext cx="1620743" cy="3268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transposons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ECAB9-B63C-A32D-9097-E19BDC96FD6F}"/>
              </a:ext>
            </a:extLst>
          </p:cNvPr>
          <p:cNvSpPr txBox="1"/>
          <p:nvPr/>
        </p:nvSpPr>
        <p:spPr>
          <a:xfrm>
            <a:off x="-385356" y="1160485"/>
            <a:ext cx="28216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Defense mechanisms</a:t>
            </a:r>
          </a:p>
          <a:p>
            <a:pPr algn="r"/>
            <a:r>
              <a:rPr lang="en-US" dirty="0"/>
              <a:t>Signal Transduction mechanisms</a:t>
            </a:r>
          </a:p>
          <a:p>
            <a:pPr algn="r"/>
            <a:r>
              <a:rPr lang="en-US" dirty="0"/>
              <a:t>Cell motility</a:t>
            </a:r>
          </a:p>
          <a:p>
            <a:pPr algn="r"/>
            <a:r>
              <a:rPr lang="en-US" dirty="0"/>
              <a:t>Extracellular Structures</a:t>
            </a:r>
          </a:p>
        </p:txBody>
      </p:sp>
    </p:spTree>
    <p:extLst>
      <p:ext uri="{BB962C8B-B14F-4D97-AF65-F5344CB8AC3E}">
        <p14:creationId xmlns:p14="http://schemas.microsoft.com/office/powerpoint/2010/main" val="27179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579708" y="366363"/>
            <a:ext cx="7984583" cy="430334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099328" y="3403407"/>
            <a:ext cx="3055629" cy="70146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</a:rPr>
              <a:t>Particle-associated lifestyle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117092" y="2063338"/>
            <a:ext cx="2067308" cy="701469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2029523" y="4061499"/>
            <a:ext cx="5456972" cy="4699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A d</a:t>
            </a:r>
            <a:r>
              <a:rPr lang="en" sz="2400" b="1" dirty="0">
                <a:solidFill>
                  <a:schemeClr val="dk1"/>
                </a:solidFill>
              </a:rPr>
              <a:t>eep-ocean</a:t>
            </a:r>
            <a:r>
              <a:rPr lang="en-US" sz="2400" b="1" dirty="0">
                <a:solidFill>
                  <a:schemeClr val="dk1"/>
                </a:solidFill>
              </a:rPr>
              <a:t> microbial</a:t>
            </a:r>
            <a:r>
              <a:rPr lang="en-US" sz="2400" b="1" dirty="0"/>
              <a:t>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586055" y="2601487"/>
            <a:ext cx="269802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45F06"/>
                </a:solidFill>
              </a:rPr>
              <a:t>helps competion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45F06"/>
                </a:solidFill>
              </a:rPr>
              <a:t>and defense on</a:t>
            </a:r>
            <a:endParaRPr sz="20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3425307" y="506422"/>
            <a:ext cx="2293386" cy="61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Transposons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855978" y="1810572"/>
            <a:ext cx="2698019" cy="701469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Defense mechanism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V="1">
            <a:off x="4758009" y="1262253"/>
            <a:ext cx="0" cy="2044390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4177200" y="2088257"/>
            <a:ext cx="1161617" cy="35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B45F06"/>
                </a:solidFill>
              </a:rPr>
              <a:t>spreads</a:t>
            </a:r>
            <a:endParaRPr sz="2200" b="1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350066" y="1075423"/>
            <a:ext cx="813573" cy="387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B45F06"/>
                </a:solidFill>
              </a:rPr>
              <a:t>carry</a:t>
            </a:r>
            <a:endParaRPr sz="2000" b="1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6075184" y="2850112"/>
            <a:ext cx="395391" cy="451118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5692780" y="1204332"/>
            <a:ext cx="685873" cy="754414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2981248" y="1247182"/>
            <a:ext cx="364118" cy="435676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6224186" y="2930487"/>
            <a:ext cx="200115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45F06"/>
                </a:solidFill>
              </a:rPr>
              <a:t>correlates with</a:t>
            </a:r>
            <a:endParaRPr sz="2000" b="1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2911325" y="2608805"/>
            <a:ext cx="624333" cy="692425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5980361" y="896573"/>
            <a:ext cx="2447987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B45F06"/>
                </a:solidFill>
              </a:rPr>
              <a:t>b</a:t>
            </a:r>
            <a:r>
              <a:rPr lang="en" sz="2000" b="1" dirty="0">
                <a:solidFill>
                  <a:srgbClr val="B45F06"/>
                </a:solidFill>
              </a:rPr>
              <a:t>uffers distruptive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B45F06"/>
                </a:solidFill>
              </a:rPr>
              <a:t>transpositions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45F06"/>
                </a:solidFill>
              </a:rPr>
              <a:t>caused by</a:t>
            </a:r>
          </a:p>
        </p:txBody>
      </p:sp>
    </p:spTree>
    <p:extLst>
      <p:ext uri="{BB962C8B-B14F-4D97-AF65-F5344CB8AC3E}">
        <p14:creationId xmlns:p14="http://schemas.microsoft.com/office/powerpoint/2010/main" val="97297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393485" y="633993"/>
            <a:ext cx="4798647" cy="2637031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957811" y="2371808"/>
            <a:ext cx="1632963" cy="4290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Particle-associated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29468" y="1555299"/>
            <a:ext cx="1396485" cy="42905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2849506" y="2810692"/>
            <a:ext cx="3808346" cy="299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2308374" y="1977155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3942648" y="800894"/>
            <a:ext cx="163296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2621631" y="1553817"/>
            <a:ext cx="1629572" cy="42905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Defense mechanism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H="1" flipV="1">
            <a:off x="4763976" y="1419374"/>
            <a:ext cx="5544" cy="7720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4395114" y="1705584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3368643" y="1126580"/>
            <a:ext cx="487587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5421086" y="2075217"/>
            <a:ext cx="222441" cy="24847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5590774" y="1271266"/>
            <a:ext cx="176300" cy="21504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3769812" y="1292172"/>
            <a:ext cx="172836" cy="20306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5478097" y="2040447"/>
            <a:ext cx="13900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correlates with</a:t>
            </a:r>
            <a:endParaRPr sz="1200" b="1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3956100" y="2082846"/>
            <a:ext cx="229161" cy="2436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5421086" y="825346"/>
            <a:ext cx="173411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b</a:t>
            </a:r>
            <a:r>
              <a:rPr lang="en" sz="1200" b="1" dirty="0">
                <a:solidFill>
                  <a:srgbClr val="B45F06"/>
                </a:solidFill>
              </a:rPr>
              <a:t>uffer distruptive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transpositions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caused by</a:t>
            </a:r>
          </a:p>
        </p:txBody>
      </p:sp>
    </p:spTree>
    <p:extLst>
      <p:ext uri="{BB962C8B-B14F-4D97-AF65-F5344CB8AC3E}">
        <p14:creationId xmlns:p14="http://schemas.microsoft.com/office/powerpoint/2010/main" val="294393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883E9-05F5-46DD-A8B8-25930E6B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21"/>
            <a:ext cx="9144000" cy="3202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F05FCF-E6E8-4212-8E7A-ECB1DB98B6CD}"/>
              </a:ext>
            </a:extLst>
          </p:cNvPr>
          <p:cNvSpPr txBox="1"/>
          <p:nvPr/>
        </p:nvSpPr>
        <p:spPr>
          <a:xfrm>
            <a:off x="3084543" y="2139644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77D77-82DC-4713-A7C0-B57E9ADD3A66}"/>
              </a:ext>
            </a:extLst>
          </p:cNvPr>
          <p:cNvSpPr txBox="1"/>
          <p:nvPr/>
        </p:nvSpPr>
        <p:spPr>
          <a:xfrm>
            <a:off x="3084352" y="2051982"/>
            <a:ext cx="454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B6973-58D0-45CE-85BA-3A56A77E854E}"/>
              </a:ext>
            </a:extLst>
          </p:cNvPr>
          <p:cNvSpPr txBox="1"/>
          <p:nvPr/>
        </p:nvSpPr>
        <p:spPr>
          <a:xfrm>
            <a:off x="5676491" y="2139644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C4D7B-8081-4EA5-BB79-1F0D0D5F7310}"/>
              </a:ext>
            </a:extLst>
          </p:cNvPr>
          <p:cNvSpPr txBox="1"/>
          <p:nvPr/>
        </p:nvSpPr>
        <p:spPr>
          <a:xfrm>
            <a:off x="5676491" y="2005816"/>
            <a:ext cx="632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BA575-440E-446C-912B-D6B92D674F33}"/>
              </a:ext>
            </a:extLst>
          </p:cNvPr>
          <p:cNvSpPr txBox="1"/>
          <p:nvPr/>
        </p:nvSpPr>
        <p:spPr>
          <a:xfrm>
            <a:off x="8562440" y="1636484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89D42-DEC3-4E53-B23B-86C59B72727B}"/>
              </a:ext>
            </a:extLst>
          </p:cNvPr>
          <p:cNvSpPr txBox="1"/>
          <p:nvPr/>
        </p:nvSpPr>
        <p:spPr>
          <a:xfrm>
            <a:off x="8496129" y="1498585"/>
            <a:ext cx="53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CB326-81CB-4BD0-8CD7-E54738DDADE8}"/>
              </a:ext>
            </a:extLst>
          </p:cNvPr>
          <p:cNvSpPr/>
          <p:nvPr/>
        </p:nvSpPr>
        <p:spPr>
          <a:xfrm>
            <a:off x="8965114" y="-161065"/>
            <a:ext cx="861486" cy="109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6C59D-BE85-4039-B6BB-E7464E0AE65F}"/>
              </a:ext>
            </a:extLst>
          </p:cNvPr>
          <p:cNvSpPr/>
          <p:nvPr/>
        </p:nvSpPr>
        <p:spPr>
          <a:xfrm>
            <a:off x="77591" y="384367"/>
            <a:ext cx="1171345" cy="109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DF37777-19DC-49BF-8922-F5CF359B7611}"/>
              </a:ext>
            </a:extLst>
          </p:cNvPr>
          <p:cNvCxnSpPr>
            <a:cxnSpLocks/>
            <a:stCxn id="86" idx="0"/>
            <a:endCxn id="22" idx="1"/>
          </p:cNvCxnSpPr>
          <p:nvPr/>
        </p:nvCxnSpPr>
        <p:spPr>
          <a:xfrm rot="5400000" flipH="1" flipV="1">
            <a:off x="577784" y="2113571"/>
            <a:ext cx="1118494" cy="295562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84;p16"/>
          <p:cNvSpPr/>
          <p:nvPr/>
        </p:nvSpPr>
        <p:spPr>
          <a:xfrm>
            <a:off x="322118" y="1343161"/>
            <a:ext cx="3200400" cy="289063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33731" y="2820599"/>
            <a:ext cx="1111038" cy="6333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  <a:r>
              <a:rPr lang="en" sz="1200" b="1" dirty="0">
                <a:solidFill>
                  <a:schemeClr val="tx1"/>
                </a:solidFill>
              </a:rPr>
              <a:t>he switch to particle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427921" y="2820599"/>
            <a:ext cx="970282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Defense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" sz="1200" b="1" dirty="0">
                <a:solidFill>
                  <a:schemeClr val="tx1"/>
                </a:solidFill>
              </a:rPr>
              <a:t>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cassettes</a:t>
            </a:r>
            <a:endParaRPr sz="1200" b="1" dirty="0">
              <a:solidFill>
                <a:schemeClr val="tx1"/>
              </a:solidFill>
            </a:endParaRPr>
          </a:p>
        </p:txBody>
      </p:sp>
      <p:cxnSp>
        <p:nvCxnSpPr>
          <p:cNvPr id="90" name="Google Shape;90;p16"/>
          <p:cNvCxnSpPr>
            <a:cxnSpLocks/>
            <a:stCxn id="87" idx="1"/>
            <a:endCxn id="86" idx="3"/>
          </p:cNvCxnSpPr>
          <p:nvPr/>
        </p:nvCxnSpPr>
        <p:spPr>
          <a:xfrm flipH="1">
            <a:off x="1544769" y="3137282"/>
            <a:ext cx="883152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877038" y="3614060"/>
            <a:ext cx="2043425" cy="538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2" name="Google Shape;92;p16"/>
          <p:cNvSpPr txBox="1"/>
          <p:nvPr/>
        </p:nvSpPr>
        <p:spPr>
          <a:xfrm>
            <a:off x="591556" y="2102858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062745" y="2495566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1284812" y="1480784"/>
            <a:ext cx="141358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2B174A0-99F5-4416-83B9-67B28D91A63D}"/>
              </a:ext>
            </a:extLst>
          </p:cNvPr>
          <p:cNvCxnSpPr>
            <a:cxnSpLocks/>
            <a:stCxn id="22" idx="3"/>
            <a:endCxn id="87" idx="0"/>
          </p:cNvCxnSpPr>
          <p:nvPr/>
        </p:nvCxnSpPr>
        <p:spPr>
          <a:xfrm>
            <a:off x="2698395" y="1702105"/>
            <a:ext cx="214667" cy="111849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736492" y="2083014"/>
            <a:ext cx="66171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5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33F4CF-82DF-4B85-A33E-2D40CC68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18" y="3532045"/>
            <a:ext cx="5968782" cy="17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83" y="36431"/>
            <a:ext cx="2706433" cy="3213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E120B9-D3E8-4312-9539-DDDBF8A3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37" y="1"/>
            <a:ext cx="3007346" cy="32495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3254188" y="229692"/>
              <a:ext cx="762502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0161" y="121692"/>
                <a:ext cx="870196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2108586" y="868473"/>
              <a:ext cx="60444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4946" y="760833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2926976" y="868473"/>
              <a:ext cx="571514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2992" y="760833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2210647" y="1661545"/>
              <a:ext cx="60444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7007" y="1553905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2815087" y="1381994"/>
              <a:ext cx="60444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1447" y="1274354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1783327" y="1978410"/>
              <a:ext cx="5161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29699" y="1870770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1824113" y="2361988"/>
              <a:ext cx="481320" cy="9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70473" y="2253988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1770473" y="2751868"/>
              <a:ext cx="44532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16473" y="2644228"/>
                <a:ext cx="552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18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19087-9345-4877-A92D-2242D806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04" y="346998"/>
            <a:ext cx="3456543" cy="3904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99" y="419468"/>
            <a:ext cx="3196061" cy="37944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3326378" y="767103"/>
              <a:ext cx="762502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2376" y="659103"/>
                <a:ext cx="87014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1481107" y="2754256"/>
              <a:ext cx="60444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7075" y="2646256"/>
                <a:ext cx="712144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3056663" y="2141394"/>
              <a:ext cx="571514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2679" y="2033394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2355256" y="1511160"/>
              <a:ext cx="35777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1267" y="1403160"/>
                <a:ext cx="465389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3040621" y="1502309"/>
              <a:ext cx="496663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6636" y="1394309"/>
                <a:ext cx="60427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2299447" y="2451653"/>
              <a:ext cx="5161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45460" y="2343653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1818127" y="3110330"/>
              <a:ext cx="481320" cy="9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4127" y="3002330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1525867" y="3609822"/>
              <a:ext cx="2574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1930" y="3501822"/>
                <a:ext cx="364975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82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99" y="419468"/>
            <a:ext cx="3196061" cy="379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2F092-8AD0-4E8F-9D93-D77DA746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21" y="360808"/>
            <a:ext cx="3462278" cy="38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4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10992</TotalTime>
  <Words>168</Words>
  <Application>Microsoft Office PowerPoint</Application>
  <PresentationFormat>On-screen Show (16:9)</PresentationFormat>
  <Paragraphs>76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Abadi Extra Light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Jimmy Zhong</cp:lastModifiedBy>
  <cp:revision>25</cp:revision>
  <cp:lastPrinted>2022-09-15T09:39:44Z</cp:lastPrinted>
  <dcterms:modified xsi:type="dcterms:W3CDTF">2022-09-15T23:10:06Z</dcterms:modified>
</cp:coreProperties>
</file>