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7" r:id="rId2"/>
    <p:sldId id="271" r:id="rId3"/>
    <p:sldId id="269" r:id="rId4"/>
    <p:sldId id="262" r:id="rId5"/>
    <p:sldId id="256" r:id="rId6"/>
    <p:sldId id="265" r:id="rId7"/>
    <p:sldId id="266" r:id="rId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18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1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70.png"/><Relationship Id="rId15" Type="http://schemas.openxmlformats.org/officeDocument/2006/relationships/image" Target="../media/image10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79708" y="366363"/>
            <a:ext cx="7984583" cy="430334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099328" y="3403407"/>
            <a:ext cx="3055629" cy="70146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Particle-associated lifestyle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117092" y="2063338"/>
            <a:ext cx="2067308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029523" y="4061499"/>
            <a:ext cx="5456972" cy="4699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A d</a:t>
            </a:r>
            <a:r>
              <a:rPr lang="en" sz="2400" b="1" dirty="0">
                <a:solidFill>
                  <a:schemeClr val="dk1"/>
                </a:solidFill>
              </a:rPr>
              <a:t>eep-ocean</a:t>
            </a:r>
            <a:r>
              <a:rPr lang="en-US" sz="2400" b="1" dirty="0">
                <a:solidFill>
                  <a:schemeClr val="dk1"/>
                </a:solidFill>
              </a:rPr>
              <a:t> microbial</a:t>
            </a:r>
            <a:r>
              <a:rPr lang="en-US" sz="2400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86055" y="2601487"/>
            <a:ext cx="269802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and defense on</a:t>
            </a:r>
            <a:endParaRPr sz="20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425307" y="506422"/>
            <a:ext cx="2293386" cy="61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Transposons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855978" y="1810572"/>
            <a:ext cx="2698019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4758009" y="1262253"/>
            <a:ext cx="0" cy="204439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177200" y="2088257"/>
            <a:ext cx="1161617" cy="35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B45F06"/>
                </a:solidFill>
              </a:rPr>
              <a:t>spreads</a:t>
            </a:r>
            <a:endParaRPr sz="2200"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350066" y="1075423"/>
            <a:ext cx="813573" cy="387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B45F06"/>
                </a:solidFill>
              </a:rPr>
              <a:t>carry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6075184" y="2850112"/>
            <a:ext cx="395391" cy="451118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692780" y="1204332"/>
            <a:ext cx="685873" cy="754414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2981248" y="1247182"/>
            <a:ext cx="364118" cy="43567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6224186" y="2930487"/>
            <a:ext cx="2001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correlates with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2911325" y="2608805"/>
            <a:ext cx="624333" cy="692425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980361" y="896573"/>
            <a:ext cx="244798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45F06"/>
                </a:solidFill>
              </a:rPr>
              <a:t>b</a:t>
            </a:r>
            <a:r>
              <a:rPr lang="en" sz="2000" b="1" dirty="0">
                <a:solidFill>
                  <a:srgbClr val="B45F06"/>
                </a:solidFill>
              </a:rPr>
              <a:t>uffers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476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393485" y="633993"/>
            <a:ext cx="4798647" cy="263703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57811" y="2371808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8" y="1555299"/>
            <a:ext cx="1396485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849506" y="2810692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2308374" y="1977155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42648" y="800894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621631" y="1553817"/>
            <a:ext cx="1629572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 flipV="1">
            <a:off x="4763976" y="1419374"/>
            <a:ext cx="5544" cy="772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3368643" y="1126580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075217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478097" y="2040447"/>
            <a:ext cx="13900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082846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421086" y="825346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9439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883E9-05F5-46DD-A8B8-25930E6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9144000" cy="320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05FCF-E6E8-4212-8E7A-ECB1DB98B6CD}"/>
              </a:ext>
            </a:extLst>
          </p:cNvPr>
          <p:cNvSpPr txBox="1"/>
          <p:nvPr/>
        </p:nvSpPr>
        <p:spPr>
          <a:xfrm>
            <a:off x="3084543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77D77-82DC-4713-A7C0-B57E9ADD3A66}"/>
              </a:ext>
            </a:extLst>
          </p:cNvPr>
          <p:cNvSpPr txBox="1"/>
          <p:nvPr/>
        </p:nvSpPr>
        <p:spPr>
          <a:xfrm>
            <a:off x="3084352" y="2051982"/>
            <a:ext cx="45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B6973-58D0-45CE-85BA-3A56A77E854E}"/>
              </a:ext>
            </a:extLst>
          </p:cNvPr>
          <p:cNvSpPr txBox="1"/>
          <p:nvPr/>
        </p:nvSpPr>
        <p:spPr>
          <a:xfrm>
            <a:off x="5676491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C4D7B-8081-4EA5-BB79-1F0D0D5F7310}"/>
              </a:ext>
            </a:extLst>
          </p:cNvPr>
          <p:cNvSpPr txBox="1"/>
          <p:nvPr/>
        </p:nvSpPr>
        <p:spPr>
          <a:xfrm>
            <a:off x="5676491" y="2005816"/>
            <a:ext cx="632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BA575-440E-446C-912B-D6B92D674F33}"/>
              </a:ext>
            </a:extLst>
          </p:cNvPr>
          <p:cNvSpPr txBox="1"/>
          <p:nvPr/>
        </p:nvSpPr>
        <p:spPr>
          <a:xfrm>
            <a:off x="8562440" y="163648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89D42-DEC3-4E53-B23B-86C59B72727B}"/>
              </a:ext>
            </a:extLst>
          </p:cNvPr>
          <p:cNvSpPr txBox="1"/>
          <p:nvPr/>
        </p:nvSpPr>
        <p:spPr>
          <a:xfrm>
            <a:off x="8496129" y="1498585"/>
            <a:ext cx="53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B326-81CB-4BD0-8CD7-E54738DDADE8}"/>
              </a:ext>
            </a:extLst>
          </p:cNvPr>
          <p:cNvSpPr/>
          <p:nvPr/>
        </p:nvSpPr>
        <p:spPr>
          <a:xfrm>
            <a:off x="8965114" y="-161065"/>
            <a:ext cx="861486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6C59D-BE85-4039-B6BB-E7464E0AE65F}"/>
              </a:ext>
            </a:extLst>
          </p:cNvPr>
          <p:cNvSpPr/>
          <p:nvPr/>
        </p:nvSpPr>
        <p:spPr>
          <a:xfrm>
            <a:off x="77591" y="384367"/>
            <a:ext cx="1171345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83" y="36431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254188" y="229692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161" y="121692"/>
                <a:ext cx="87019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2108586" y="868473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4946" y="760833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2926976" y="868473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2992" y="76083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210647" y="1661545"/>
              <a:ext cx="60444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007" y="155390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2815087" y="1381994"/>
              <a:ext cx="60444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1447" y="127435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783327" y="1978410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9699" y="187077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24113" y="2361988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047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770473" y="2751868"/>
              <a:ext cx="4453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6473" y="264422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" y="346998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326378" y="767103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1481107" y="2754256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7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3056663" y="2141394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355256" y="1511160"/>
              <a:ext cx="35777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1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3040621" y="1502309"/>
              <a:ext cx="496663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636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2299447" y="2451653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5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18127" y="3110330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525867" y="3609822"/>
              <a:ext cx="2574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1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360808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10120</TotalTime>
  <Words>84</Words>
  <Application>Microsoft Office PowerPoint</Application>
  <PresentationFormat>On-screen Show (16:9)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Abadi Extra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23</cp:revision>
  <cp:lastPrinted>2022-04-20T04:31:12Z</cp:lastPrinted>
  <dcterms:modified xsi:type="dcterms:W3CDTF">2022-04-20T04:32:25Z</dcterms:modified>
</cp:coreProperties>
</file>