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7" r:id="rId2"/>
    <p:sldId id="269" r:id="rId3"/>
    <p:sldId id="270" r:id="rId4"/>
    <p:sldId id="268" r:id="rId5"/>
    <p:sldId id="262" r:id="rId6"/>
    <p:sldId id="263" r:id="rId7"/>
    <p:sldId id="256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70.png"/><Relationship Id="rId15" Type="http://schemas.openxmlformats.org/officeDocument/2006/relationships/image" Target="../media/image10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393485" y="633993"/>
            <a:ext cx="4798647" cy="263703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57811" y="2371808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8" y="1555299"/>
            <a:ext cx="1396485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849506" y="2810692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2308374" y="1977155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42648" y="800894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621631" y="1553817"/>
            <a:ext cx="1629572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 flipV="1">
            <a:off x="4763976" y="1419374"/>
            <a:ext cx="5544" cy="772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3368643" y="1126580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075217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478097" y="2040447"/>
            <a:ext cx="13900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082846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421086" y="825346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476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883E9-05F5-46DD-A8B8-25930E6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21"/>
            <a:ext cx="9144000" cy="320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05FCF-E6E8-4212-8E7A-ECB1DB98B6CD}"/>
              </a:ext>
            </a:extLst>
          </p:cNvPr>
          <p:cNvSpPr txBox="1"/>
          <p:nvPr/>
        </p:nvSpPr>
        <p:spPr>
          <a:xfrm>
            <a:off x="3084543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77D77-82DC-4713-A7C0-B57E9ADD3A66}"/>
              </a:ext>
            </a:extLst>
          </p:cNvPr>
          <p:cNvSpPr txBox="1"/>
          <p:nvPr/>
        </p:nvSpPr>
        <p:spPr>
          <a:xfrm>
            <a:off x="3084352" y="2051982"/>
            <a:ext cx="454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B6973-58D0-45CE-85BA-3A56A77E854E}"/>
              </a:ext>
            </a:extLst>
          </p:cNvPr>
          <p:cNvSpPr txBox="1"/>
          <p:nvPr/>
        </p:nvSpPr>
        <p:spPr>
          <a:xfrm>
            <a:off x="5676491" y="213964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C4D7B-8081-4EA5-BB79-1F0D0D5F7310}"/>
              </a:ext>
            </a:extLst>
          </p:cNvPr>
          <p:cNvSpPr txBox="1"/>
          <p:nvPr/>
        </p:nvSpPr>
        <p:spPr>
          <a:xfrm>
            <a:off x="5676491" y="2005816"/>
            <a:ext cx="632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BA575-440E-446C-912B-D6B92D674F33}"/>
              </a:ext>
            </a:extLst>
          </p:cNvPr>
          <p:cNvSpPr txBox="1"/>
          <p:nvPr/>
        </p:nvSpPr>
        <p:spPr>
          <a:xfrm>
            <a:off x="8562440" y="1636484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 Extra Light" panose="020B0204020104020204" pitchFamily="34" charset="0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89D42-DEC3-4E53-B23B-86C59B72727B}"/>
              </a:ext>
            </a:extLst>
          </p:cNvPr>
          <p:cNvSpPr txBox="1"/>
          <p:nvPr/>
        </p:nvSpPr>
        <p:spPr>
          <a:xfrm>
            <a:off x="8496129" y="1498585"/>
            <a:ext cx="53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CB326-81CB-4BD0-8CD7-E54738DDADE8}"/>
              </a:ext>
            </a:extLst>
          </p:cNvPr>
          <p:cNvSpPr/>
          <p:nvPr/>
        </p:nvSpPr>
        <p:spPr>
          <a:xfrm>
            <a:off x="8965114" y="-161065"/>
            <a:ext cx="861486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6C59D-BE85-4039-B6BB-E7464E0AE65F}"/>
              </a:ext>
            </a:extLst>
          </p:cNvPr>
          <p:cNvSpPr/>
          <p:nvPr/>
        </p:nvSpPr>
        <p:spPr>
          <a:xfrm>
            <a:off x="77591" y="384367"/>
            <a:ext cx="1171345" cy="1090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151D-3F67-41C1-A5A1-EC00F352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43015" y="667038"/>
            <a:ext cx="4798647" cy="281290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42647" y="843042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9" y="1555299"/>
            <a:ext cx="1108844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844714" y="3065139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369884" y="922453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84987" y="2553511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3263207" y="1553817"/>
            <a:ext cx="939897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size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>
            <a:off x="4748887" y="1457093"/>
            <a:ext cx="10241" cy="95368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5560496" y="2302476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254139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2985421" y="892106"/>
            <a:ext cx="97067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261768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2443122" y="2235294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 by</a:t>
            </a:r>
          </a:p>
        </p:txBody>
      </p:sp>
    </p:spTree>
    <p:extLst>
      <p:ext uri="{BB962C8B-B14F-4D97-AF65-F5344CB8AC3E}">
        <p14:creationId xmlns:p14="http://schemas.microsoft.com/office/powerpoint/2010/main" val="196118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D7A85-1659-4A0D-A9BE-CC6344BBA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/>
          <a:stretch/>
        </p:blipFill>
        <p:spPr>
          <a:xfrm>
            <a:off x="2222522" y="0"/>
            <a:ext cx="47690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4AA10-0165-4DD8-A982-4B9AD0F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23" y="266133"/>
            <a:ext cx="2349478" cy="2116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DDFA3-72E8-425A-9FB4-04CF4C61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2" y="35465"/>
            <a:ext cx="190071" cy="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83" y="36431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254188" y="229692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161" y="121692"/>
                <a:ext cx="87019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2108586" y="868473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4946" y="760833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2926976" y="868473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2992" y="76083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210647" y="1661545"/>
              <a:ext cx="60444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007" y="155390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2815087" y="1381994"/>
              <a:ext cx="60444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1447" y="127435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783327" y="1978410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9699" y="187077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24113" y="2361988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047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770473" y="2751868"/>
              <a:ext cx="4453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6473" y="264422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" y="346998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326378" y="767103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1481107" y="2754256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7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3056663" y="2141394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355256" y="1511160"/>
              <a:ext cx="35777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1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3040621" y="1502309"/>
              <a:ext cx="496663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636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2299447" y="2451653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5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18127" y="3110330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525867" y="3609822"/>
              <a:ext cx="2574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1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360808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10107</TotalTime>
  <Words>85</Words>
  <Application>Microsoft Office PowerPoint</Application>
  <PresentationFormat>On-screen Show (16:9)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Abadi Extra Light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16</cp:revision>
  <dcterms:modified xsi:type="dcterms:W3CDTF">2022-04-08T01:14:16Z</dcterms:modified>
</cp:coreProperties>
</file>