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B0D9-EE6C-4303-BE0B-B2A4B2EDA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91FA5-906B-46FB-8570-14F6145B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E0D3-B843-41BB-876A-EAA67192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5C3E-B655-44CE-A7E9-29FB47BA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98CC-556C-41C8-99B6-DF62ADD0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128-358A-491F-8050-F4C0D289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A901E-0725-46CC-A2AC-A1B8F165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45CC-1660-4511-BC87-3E9DB2C8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4F62-46BA-40F5-85C6-7E010295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D39-4DD1-43EA-88BF-6B0E668F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FD998-825D-46CD-9FE7-8AED44B22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40F94-11AD-4FDF-8A7E-6B0E98450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5502-F230-4ECC-91C5-54FF90A5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C403-22A6-4C90-8098-F912DF69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F8D0-3F41-4F46-B699-30F71A50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0383-E8BA-4B8E-B737-A5177C65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1E8-9E64-4719-9933-1CEC605E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8F17-980A-4321-81B6-CF55255E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36E7-2CC2-4C0C-B659-3E571E56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6903-4584-4E53-B49B-8C55DAB5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C34A-493A-4A4C-A991-BE78EC1E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57D1B-D5BE-4478-8F63-429573792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01C6-1F1B-4FD2-AE1B-7FA015A4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6E-ED90-4D6C-94C9-5267118F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DC42-CC28-4B0B-86E4-7E6F678D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6EA4-7442-4361-A62E-CE08B9F7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4042-4DD7-4056-9C5E-AE088B371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DC9D-5243-4C24-B49A-208D286A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5D50-250C-4CC4-95EF-0B55D2E1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DA25-BEF3-4929-836E-23B9AB99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94988-37F7-4432-B98D-212B99F4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5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586B-E9EF-42E4-87D2-2B6E5F72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EBACD-05D9-4D12-8307-0EED52D2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B8E5F-290D-4BFA-9D2B-7500C9926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8F692-F7A1-480E-9892-B8DE135C9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6AA10-AF40-4015-8527-5CE254188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DC231-506E-4255-A177-33EE5FBF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D79EA-826F-406A-837A-20EF93A9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A3FC7-FC4D-4614-AAB9-501EE0B3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B3-26E0-4BE9-A011-AA1B541C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25C38-831D-40D1-B89D-6E5C21B4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EDB93-C290-4607-90CA-625ACF42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D0D21-03C8-49CA-B3AE-B702F331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9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DE4D0-BD3D-4775-9B77-A25E50A9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FABBC-A0EF-40A8-B87A-082EF54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BEA81-4A61-4D7C-B591-A11BA1A8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8DDD-6BE5-4E59-80B6-71F06FE0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1DE6-D54D-4882-A3E8-4F4DE322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8C14B-1AA8-4DF0-9A28-C2F40E14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A47F3-FC12-4A87-A736-23267FE7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FEDF-ADBD-4B92-A599-FBEAAFC9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C0A1-D4A0-4761-B92B-83AEF353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37B-FF9E-44DF-A9B1-AA0EF698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CD848-2B4A-49DF-BFB0-C44C6E52F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4838B-6ECB-4F44-8116-0BBD8B639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E4E50-E58D-4F87-87BC-B459BE87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34983-A2CA-4003-A2A5-50CC4D14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094B-46FD-45B6-8DED-D65225D0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31E8D-639A-4C34-83BE-8E60CEF1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0FE7-F24C-45E8-B0F0-B8B53661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FE13-F919-43C1-B7DB-8C7371760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53D0-D3BE-41A4-8AD5-20978DFF3F1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EBC9-0925-4B4E-A263-F9991BFA8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AE23-CE51-465C-BB74-E52A95562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D37E-18C5-41C8-AA94-17E01D07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E7449-349D-4D28-9BB0-F1D7F14A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43" y="0"/>
            <a:ext cx="3507316" cy="42841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33F4CF-82DF-4B85-A33E-2D40CC68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82" y="4382359"/>
            <a:ext cx="7217377" cy="209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7A4D5-BA01-4EE1-9074-F8FF0DD7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310" y="-6276"/>
            <a:ext cx="3945533" cy="42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8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Zhong</dc:creator>
  <cp:lastModifiedBy>Jimmy Zhong</cp:lastModifiedBy>
  <cp:revision>2</cp:revision>
  <dcterms:created xsi:type="dcterms:W3CDTF">2021-12-02T05:55:29Z</dcterms:created>
  <dcterms:modified xsi:type="dcterms:W3CDTF">2021-12-02T06:18:20Z</dcterms:modified>
</cp:coreProperties>
</file>