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2" r:id="rId2"/>
    <p:sldId id="263" r:id="rId3"/>
    <p:sldId id="256" r:id="rId4"/>
    <p:sldId id="265" r:id="rId5"/>
    <p:sldId id="26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090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1,'980'0,"-967"0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1,'1361'0,"-1343"0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1,'706'0,"-697"0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6.255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8.334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1,'1566'0,"-1545"0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48.50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4:58.816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1,'1656'0,"-1634"0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5:07.310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1,'1414'0,"-1395"0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4.616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0,'126'14,"608"-15,-558 14,124-13,-398 0,84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6:28.654"/>
    </inkml:context>
    <inkml:brush xml:id="br0">
      <inkml:brushProperty name="width" value="0.3" units="cm"/>
      <inkml:brushProperty name="height" value="0.6" units="cm"/>
      <inkml:brushProperty name="color" value="#66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1,'1221'0,"-1206"0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2T08:03:33.212"/>
    </inkml:context>
    <inkml:brush xml:id="br0">
      <inkml:brushProperty name="width" value="0.3" units="cm"/>
      <inkml:brushProperty name="height" value="0.6" units="cm"/>
      <inkml:brushProperty name="color" value="#33C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0,'2091'0,"-2065"0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2377c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2377c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00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7.png"/><Relationship Id="rId18" Type="http://schemas.openxmlformats.org/officeDocument/2006/relationships/customXml" Target="../ink/ink16.xml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customXml" Target="../ink/ink13.xml"/><Relationship Id="rId1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10.png"/><Relationship Id="rId10" Type="http://schemas.openxmlformats.org/officeDocument/2006/relationships/customXml" Target="../ink/ink12.xml"/><Relationship Id="rId19" Type="http://schemas.openxmlformats.org/officeDocument/2006/relationships/image" Target="../media/image19.png"/><Relationship Id="rId4" Type="http://schemas.openxmlformats.org/officeDocument/2006/relationships/customXml" Target="../ink/ink9.xml"/><Relationship Id="rId9" Type="http://schemas.openxmlformats.org/officeDocument/2006/relationships/image" Target="../media/image15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DF37777-19DC-49BF-8922-F5CF359B7611}"/>
              </a:ext>
            </a:extLst>
          </p:cNvPr>
          <p:cNvCxnSpPr>
            <a:cxnSpLocks/>
            <a:stCxn id="86" idx="0"/>
            <a:endCxn id="22" idx="1"/>
          </p:cNvCxnSpPr>
          <p:nvPr/>
        </p:nvCxnSpPr>
        <p:spPr>
          <a:xfrm rot="5400000" flipH="1" flipV="1">
            <a:off x="577784" y="2113571"/>
            <a:ext cx="1118494" cy="29556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84;p16"/>
          <p:cNvSpPr/>
          <p:nvPr/>
        </p:nvSpPr>
        <p:spPr>
          <a:xfrm>
            <a:off x="322118" y="1343161"/>
            <a:ext cx="3200400" cy="2890636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33731" y="2820599"/>
            <a:ext cx="1111038" cy="63336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T</a:t>
            </a:r>
            <a:r>
              <a:rPr lang="en" sz="1200" b="1" dirty="0">
                <a:solidFill>
                  <a:schemeClr val="tx1"/>
                </a:solidFill>
              </a:rPr>
              <a:t>he switch to particle lifestyle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427921" y="2820599"/>
            <a:ext cx="970282" cy="633365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txBody>
          <a:bodyPr spcFirstLastPara="1" wrap="square" lIns="9144" tIns="9144" rIns="9144" bIns="914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Defense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" sz="1200" b="1" dirty="0">
                <a:solidFill>
                  <a:schemeClr val="tx1"/>
                </a:solidFill>
              </a:rPr>
              <a:t>echanism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</a:rPr>
              <a:t>cassettes</a:t>
            </a:r>
            <a:endParaRPr sz="1200" b="1" dirty="0">
              <a:solidFill>
                <a:schemeClr val="tx1"/>
              </a:solidFill>
            </a:endParaRPr>
          </a:p>
        </p:txBody>
      </p:sp>
      <p:cxnSp>
        <p:nvCxnSpPr>
          <p:cNvPr id="90" name="Google Shape;90;p16"/>
          <p:cNvCxnSpPr>
            <a:cxnSpLocks/>
            <a:stCxn id="87" idx="1"/>
            <a:endCxn id="86" idx="3"/>
          </p:cNvCxnSpPr>
          <p:nvPr/>
        </p:nvCxnSpPr>
        <p:spPr>
          <a:xfrm flipH="1">
            <a:off x="1544769" y="3137282"/>
            <a:ext cx="883152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877038" y="3614060"/>
            <a:ext cx="2043425" cy="538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27432" tIns="27432" rIns="27432" bIns="27432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A d</a:t>
            </a:r>
            <a:r>
              <a:rPr lang="en" b="1" dirty="0">
                <a:solidFill>
                  <a:schemeClr val="dk1"/>
                </a:solidFill>
              </a:rPr>
              <a:t>eep-ocean</a:t>
            </a:r>
            <a:r>
              <a:rPr lang="en-US" b="1" dirty="0">
                <a:solidFill>
                  <a:schemeClr val="dk1"/>
                </a:solidFill>
              </a:rPr>
              <a:t> microbial</a:t>
            </a:r>
            <a:r>
              <a:rPr lang="en-US" b="1" dirty="0"/>
              <a:t> community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591556" y="2102858"/>
            <a:ext cx="79539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spreads</a:t>
            </a:r>
            <a:endParaRPr b="1" dirty="0">
              <a:solidFill>
                <a:srgbClr val="B45F06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062745" y="2495566"/>
            <a:ext cx="185771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B45F06"/>
                </a:solidFill>
              </a:rPr>
              <a:t>helps competion and defense on</a:t>
            </a:r>
            <a:endParaRPr sz="1200" b="1" dirty="0">
              <a:solidFill>
                <a:srgbClr val="B45F06"/>
              </a:solidFill>
            </a:endParaRPr>
          </a:p>
        </p:txBody>
      </p:sp>
      <p:sp>
        <p:nvSpPr>
          <p:cNvPr id="22" name="Google Shape;85;p16">
            <a:extLst>
              <a:ext uri="{FF2B5EF4-FFF2-40B4-BE49-F238E27FC236}">
                <a16:creationId xmlns:a16="http://schemas.microsoft.com/office/drawing/2014/main" id="{7B3E143E-5E39-4CA1-91FE-5EB3C5A75D11}"/>
              </a:ext>
            </a:extLst>
          </p:cNvPr>
          <p:cNvSpPr txBox="1"/>
          <p:nvPr/>
        </p:nvSpPr>
        <p:spPr>
          <a:xfrm>
            <a:off x="1284812" y="1480784"/>
            <a:ext cx="1413583" cy="442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Transposons</a:t>
            </a:r>
            <a:endParaRPr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2B174A0-99F5-4416-83B9-67B28D91A63D}"/>
              </a:ext>
            </a:extLst>
          </p:cNvPr>
          <p:cNvCxnSpPr>
            <a:cxnSpLocks/>
            <a:stCxn id="22" idx="3"/>
            <a:endCxn id="87" idx="0"/>
          </p:cNvCxnSpPr>
          <p:nvPr/>
        </p:nvCxnSpPr>
        <p:spPr>
          <a:xfrm>
            <a:off x="2698395" y="1702105"/>
            <a:ext cx="214667" cy="111849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92;p16">
            <a:extLst>
              <a:ext uri="{FF2B5EF4-FFF2-40B4-BE49-F238E27FC236}">
                <a16:creationId xmlns:a16="http://schemas.microsoft.com/office/drawing/2014/main" id="{66075C9D-718F-4083-9BDF-0C4A805AF14D}"/>
              </a:ext>
            </a:extLst>
          </p:cNvPr>
          <p:cNvSpPr txBox="1"/>
          <p:nvPr/>
        </p:nvSpPr>
        <p:spPr>
          <a:xfrm>
            <a:off x="2736492" y="2083014"/>
            <a:ext cx="661711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8" tIns="9144" rIns="9144" bIns="914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45F06"/>
                </a:solidFill>
              </a:rPr>
              <a:t>carry</a:t>
            </a:r>
            <a:endParaRPr b="1" dirty="0">
              <a:solidFill>
                <a:srgbClr val="B45F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5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AD7A85-1659-4A0D-A9BE-CC6344BBA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9"/>
          <a:stretch/>
        </p:blipFill>
        <p:spPr>
          <a:xfrm>
            <a:off x="2222522" y="0"/>
            <a:ext cx="4769075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4AA10-0165-4DD8-A982-4B9AD0F6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23" y="266133"/>
            <a:ext cx="2349478" cy="2116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DDFA3-72E8-425A-9FB4-04CF4C61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22" y="35465"/>
            <a:ext cx="190071" cy="1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1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33F4CF-82DF-4B85-A33E-2D40CC68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18" y="3532045"/>
            <a:ext cx="5968782" cy="1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83" y="36431"/>
            <a:ext cx="2706433" cy="3213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E120B9-D3E8-4312-9539-DDDBF8A3B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37" y="1"/>
            <a:ext cx="3007346" cy="32495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254188" y="229692"/>
              <a:ext cx="762502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161" y="121692"/>
                <a:ext cx="87019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2108586" y="868473"/>
              <a:ext cx="60444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4946" y="760833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2926976" y="868473"/>
              <a:ext cx="571514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2992" y="760833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210647" y="1661545"/>
              <a:ext cx="60444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7007" y="1553905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2815087" y="1381994"/>
              <a:ext cx="60444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1447" y="1274354"/>
                <a:ext cx="71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1783327" y="1978410"/>
              <a:ext cx="51612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29699" y="1870770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24113" y="2361988"/>
              <a:ext cx="481320" cy="9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70473" y="2253988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770473" y="2751868"/>
              <a:ext cx="44532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6473" y="2644228"/>
                <a:ext cx="552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18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19087-9345-4877-A92D-2242D806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4" y="346998"/>
            <a:ext cx="3456543" cy="3904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14:cNvPr>
              <p14:cNvContentPartPr/>
              <p14:nvPr/>
            </p14:nvContentPartPr>
            <p14:xfrm>
              <a:off x="3326378" y="767103"/>
              <a:ext cx="762502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321326-E734-47F7-9CD3-8B99EBA572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376" y="659103"/>
                <a:ext cx="87014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14:cNvPr>
              <p14:cNvContentPartPr/>
              <p14:nvPr/>
            </p14:nvContentPartPr>
            <p14:xfrm>
              <a:off x="1481107" y="2754256"/>
              <a:ext cx="60444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0A0374-74B8-4601-BA72-445C5046F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7075" y="2646256"/>
                <a:ext cx="712144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14:cNvPr>
              <p14:cNvContentPartPr/>
              <p14:nvPr/>
            </p14:nvContentPartPr>
            <p14:xfrm>
              <a:off x="3056663" y="2141394"/>
              <a:ext cx="571514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45943A-CB2B-4067-984E-6696092D0D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2679" y="2033394"/>
                <a:ext cx="67912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14:cNvPr>
              <p14:cNvContentPartPr/>
              <p14:nvPr/>
            </p14:nvContentPartPr>
            <p14:xfrm>
              <a:off x="2355256" y="1511160"/>
              <a:ext cx="35777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BBEB3E-B9A2-4BF1-8190-5970A2BBBB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1267" y="1403160"/>
                <a:ext cx="46538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14:cNvPr>
              <p14:cNvContentPartPr/>
              <p14:nvPr/>
            </p14:nvContentPartPr>
            <p14:xfrm>
              <a:off x="3040621" y="1502309"/>
              <a:ext cx="496663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588F0-29F6-4160-8DEE-E485E7E8BF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6636" y="1394309"/>
                <a:ext cx="60427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14:cNvPr>
              <p14:cNvContentPartPr/>
              <p14:nvPr/>
            </p14:nvContentPartPr>
            <p14:xfrm>
              <a:off x="2299447" y="2451653"/>
              <a:ext cx="51612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DC7116-6636-4121-8E04-4FCC471AE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45460" y="2343653"/>
                <a:ext cx="62373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14:cNvPr>
              <p14:cNvContentPartPr/>
              <p14:nvPr/>
            </p14:nvContentPartPr>
            <p14:xfrm>
              <a:off x="1818127" y="3110330"/>
              <a:ext cx="481320" cy="9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87DB42C-0FCE-4340-B15A-843961E76A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127" y="3002330"/>
                <a:ext cx="588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14:cNvPr>
              <p14:cNvContentPartPr/>
              <p14:nvPr/>
            </p14:nvContentPartPr>
            <p14:xfrm>
              <a:off x="1525867" y="3609822"/>
              <a:ext cx="2574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5DB1C6-3FAD-4552-9D7D-EBDB8F8139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1930" y="3501822"/>
                <a:ext cx="364975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82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7013EA-BD65-48E1-A93C-977760A09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99" y="419468"/>
            <a:ext cx="3196061" cy="379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2F092-8AD0-4E8F-9D93-D77DA746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1" y="360808"/>
            <a:ext cx="3462278" cy="38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74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22</Words>
  <Application>Microsoft Office PowerPoint</Application>
  <PresentationFormat>On-screen Show 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Jimmy Zhong</cp:lastModifiedBy>
  <cp:revision>10</cp:revision>
  <dcterms:modified xsi:type="dcterms:W3CDTF">2021-12-03T16:10:35Z</dcterms:modified>
</cp:coreProperties>
</file>