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</p:sldIdLst>
  <p:sldSz cx="216741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14" autoAdjust="0"/>
    <p:restoredTop sz="94660"/>
  </p:normalViewPr>
  <p:slideViewPr>
    <p:cSldViewPr snapToGrid="0">
      <p:cViewPr varScale="1">
        <p:scale>
          <a:sx n="44" d="100"/>
          <a:sy n="44" d="100"/>
        </p:scale>
        <p:origin x="122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78D977-0ADF-4DD8-88E8-4B3B5436000B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571055E-0BCB-4A4F-9C67-90AE71A4A108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symmetric_event_date.txt + </a:t>
          </a:r>
          <a:r>
            <a:rPr lang="en-US" sz="2400" dirty="0" err="1">
              <a:solidFill>
                <a:schemeClr val="tx1"/>
              </a:solidFill>
            </a:rPr>
            <a:t>ggplot</a:t>
          </a:r>
          <a:r>
            <a:rPr lang="en-US" sz="2400" dirty="0">
              <a:solidFill>
                <a:schemeClr val="tx1"/>
              </a:solidFill>
            </a:rPr>
            <a:t> histogram + timeline</a:t>
          </a:r>
        </a:p>
      </dgm:t>
    </dgm:pt>
    <dgm:pt modelId="{A8AC3AE0-D3D5-4946-844F-02D7B659C057}" type="sibTrans" cxnId="{C11D29F0-4EC1-422A-8840-595D650B7136}">
      <dgm:prSet/>
      <dgm:spPr/>
      <dgm:t>
        <a:bodyPr/>
        <a:lstStyle/>
        <a:p>
          <a:endParaRPr lang="en-US" sz="2000"/>
        </a:p>
      </dgm:t>
    </dgm:pt>
    <dgm:pt modelId="{21046972-00FE-44DE-8912-6B7BB8277776}" type="parTrans" cxnId="{C11D29F0-4EC1-422A-8840-595D650B7136}">
      <dgm:prSet/>
      <dgm:spPr/>
      <dgm:t>
        <a:bodyPr/>
        <a:lstStyle/>
        <a:p>
          <a:endParaRPr lang="en-US" sz="2000"/>
        </a:p>
      </dgm:t>
    </dgm:pt>
    <dgm:pt modelId="{63062631-22F9-4DAA-8F71-54AB74111002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n-US" sz="2400" dirty="0" err="1">
              <a:solidFill>
                <a:schemeClr val="tx1"/>
              </a:solidFill>
            </a:rPr>
            <a:t>symmetric_reconciliation.recPhyloXML</a:t>
          </a:r>
          <a:endParaRPr lang="en-US" sz="2400" dirty="0">
            <a:solidFill>
              <a:schemeClr val="tx1"/>
            </a:solidFill>
          </a:endParaRPr>
        </a:p>
      </dgm:t>
    </dgm:pt>
    <dgm:pt modelId="{4B30C33C-9806-4237-881E-8E0B1D005140}" type="sibTrans" cxnId="{BF00C55F-ABFE-46CA-8D6D-D139B3968807}">
      <dgm:prSet/>
      <dgm:spPr/>
      <dgm:t>
        <a:bodyPr/>
        <a:lstStyle/>
        <a:p>
          <a:endParaRPr lang="en-US" sz="2000"/>
        </a:p>
      </dgm:t>
    </dgm:pt>
    <dgm:pt modelId="{3296ADAD-8D63-4D74-9CB1-2B8CA7FBA161}" type="parTrans" cxnId="{BF00C55F-ABFE-46CA-8D6D-D139B3968807}">
      <dgm:prSet/>
      <dgm:spPr/>
      <dgm:t>
        <a:bodyPr/>
        <a:lstStyle/>
        <a:p>
          <a:endParaRPr lang="en-US" sz="2400"/>
        </a:p>
      </dgm:t>
    </dgm:pt>
    <dgm:pt modelId="{79ABCD9A-3D83-4ED1-9BAA-E03BB11FCCA5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n-US" sz="2400" dirty="0" err="1">
              <a:solidFill>
                <a:schemeClr val="tx1"/>
              </a:solidFill>
            </a:rPr>
            <a:t>iqtree_gene_trees</a:t>
          </a:r>
          <a:r>
            <a:rPr lang="en-US" sz="2400" dirty="0">
              <a:solidFill>
                <a:schemeClr val="tx1"/>
              </a:solidFill>
            </a:rPr>
            <a:t>/[gene].</a:t>
          </a:r>
          <a:r>
            <a:rPr lang="en-US" sz="2400" dirty="0" err="1">
              <a:solidFill>
                <a:schemeClr val="tx1"/>
              </a:solidFill>
            </a:rPr>
            <a:t>ufboot</a:t>
          </a:r>
          <a:endParaRPr lang="en-US" sz="2400" dirty="0">
            <a:solidFill>
              <a:schemeClr val="tx1"/>
            </a:solidFill>
          </a:endParaRPr>
        </a:p>
      </dgm:t>
    </dgm:pt>
    <dgm:pt modelId="{78F08191-6B82-49FB-873A-8EFCC10CEE7A}" type="sibTrans" cxnId="{8B72BCCA-E76E-4E80-B7F8-0A4D86509DAE}">
      <dgm:prSet/>
      <dgm:spPr/>
      <dgm:t>
        <a:bodyPr/>
        <a:lstStyle/>
        <a:p>
          <a:endParaRPr lang="en-US" sz="2000"/>
        </a:p>
      </dgm:t>
    </dgm:pt>
    <dgm:pt modelId="{4C29F4B9-1B18-4D54-BABD-739FB8283980}" type="parTrans" cxnId="{8B72BCCA-E76E-4E80-B7F8-0A4D86509DAE}">
      <dgm:prSet/>
      <dgm:spPr/>
      <dgm:t>
        <a:bodyPr/>
        <a:lstStyle/>
        <a:p>
          <a:endParaRPr lang="en-US" sz="2400"/>
        </a:p>
      </dgm:t>
    </dgm:pt>
    <dgm:pt modelId="{8869E87A-7F3C-4A2C-BC9C-980723765448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alignment/[COG].</a:t>
          </a:r>
          <a:r>
            <a:rPr lang="en-US" sz="2400" dirty="0" err="1">
              <a:solidFill>
                <a:schemeClr val="tx1"/>
              </a:solidFill>
            </a:rPr>
            <a:t>afa</a:t>
          </a:r>
          <a:endParaRPr lang="en-US" sz="2400" dirty="0">
            <a:solidFill>
              <a:schemeClr val="tx1"/>
            </a:solidFill>
          </a:endParaRPr>
        </a:p>
      </dgm:t>
    </dgm:pt>
    <dgm:pt modelId="{E1FAC250-28C1-4AA2-AB1D-9CEC19D91F77}" type="sibTrans" cxnId="{0BC872DB-E166-4D6B-B199-83EF645DB838}">
      <dgm:prSet/>
      <dgm:spPr/>
      <dgm:t>
        <a:bodyPr/>
        <a:lstStyle/>
        <a:p>
          <a:endParaRPr lang="en-US" sz="2000"/>
        </a:p>
      </dgm:t>
    </dgm:pt>
    <dgm:pt modelId="{BB766AEE-24BC-4A75-B690-C8215DC3293E}" type="parTrans" cxnId="{0BC872DB-E166-4D6B-B199-83EF645DB838}">
      <dgm:prSet/>
      <dgm:spPr/>
      <dgm:t>
        <a:bodyPr/>
        <a:lstStyle/>
        <a:p>
          <a:endParaRPr lang="en-US" sz="2400"/>
        </a:p>
      </dgm:t>
    </dgm:pt>
    <dgm:pt modelId="{FCDC02E3-6F2A-401D-A677-2A6DCCE61D76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n-US" sz="2400" dirty="0" err="1">
              <a:solidFill>
                <a:schemeClr val="tx1"/>
              </a:solidFill>
            </a:rPr>
            <a:t>tmp</a:t>
          </a:r>
          <a:r>
            <a:rPr lang="en-US" sz="2400" dirty="0">
              <a:solidFill>
                <a:schemeClr val="tx1"/>
              </a:solidFill>
            </a:rPr>
            <a:t>/[COG].</a:t>
          </a:r>
          <a:r>
            <a:rPr lang="en-US" sz="2400" dirty="0" err="1">
              <a:solidFill>
                <a:schemeClr val="tx1"/>
              </a:solidFill>
            </a:rPr>
            <a:t>faa</a:t>
          </a:r>
          <a:endParaRPr lang="en-US" sz="2400" dirty="0">
            <a:solidFill>
              <a:schemeClr val="tx1"/>
            </a:solidFill>
          </a:endParaRPr>
        </a:p>
      </dgm:t>
    </dgm:pt>
    <dgm:pt modelId="{325E91A7-8949-4D1B-AC64-A0EA5FC0F594}" type="sibTrans" cxnId="{4961D748-E6A9-419A-9B00-76C70141B2C5}">
      <dgm:prSet/>
      <dgm:spPr/>
      <dgm:t>
        <a:bodyPr/>
        <a:lstStyle/>
        <a:p>
          <a:endParaRPr lang="en-US" sz="2000"/>
        </a:p>
      </dgm:t>
    </dgm:pt>
    <dgm:pt modelId="{75FED489-5040-4AC5-BFEF-D4902CFDB3A9}" type="parTrans" cxnId="{4961D748-E6A9-419A-9B00-76C70141B2C5}">
      <dgm:prSet/>
      <dgm:spPr/>
      <dgm:t>
        <a:bodyPr/>
        <a:lstStyle/>
        <a:p>
          <a:endParaRPr lang="en-US" sz="2400"/>
        </a:p>
      </dgm:t>
    </dgm:pt>
    <dgm:pt modelId="{3F60B763-D262-4F78-A70D-A6D7087B1ABA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--gene [</a:t>
          </a:r>
          <a:r>
            <a:rPr lang="en-US" sz="2400" dirty="0" err="1"/>
            <a:t>seq.faa</a:t>
          </a:r>
          <a:r>
            <a:rPr lang="en-US" sz="2400" dirty="0"/>
            <a:t>]</a:t>
          </a:r>
        </a:p>
      </dgm:t>
    </dgm:pt>
    <dgm:pt modelId="{31F0C5A3-D13A-4305-A7B7-40EEE30F3BEF}" type="sibTrans" cxnId="{26933465-3B57-4486-87E6-68812278E6D0}">
      <dgm:prSet/>
      <dgm:spPr/>
      <dgm:t>
        <a:bodyPr/>
        <a:lstStyle/>
        <a:p>
          <a:endParaRPr lang="en-US" sz="2000"/>
        </a:p>
      </dgm:t>
    </dgm:pt>
    <dgm:pt modelId="{F39E3BF0-757F-467B-BBEA-A15B00A94197}" type="parTrans" cxnId="{26933465-3B57-4486-87E6-68812278E6D0}">
      <dgm:prSet/>
      <dgm:spPr/>
      <dgm:t>
        <a:bodyPr/>
        <a:lstStyle/>
        <a:p>
          <a:endParaRPr lang="en-US" sz="2400"/>
        </a:p>
      </dgm:t>
    </dgm:pt>
    <dgm:pt modelId="{E65D1897-F7F1-4964-B835-C18AD87C60A5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--alignment [</a:t>
          </a:r>
          <a:r>
            <a:rPr lang="en-US" sz="2400" dirty="0" err="1"/>
            <a:t>MSA.afa</a:t>
          </a:r>
          <a:r>
            <a:rPr lang="en-US" sz="2400" dirty="0"/>
            <a:t>]</a:t>
          </a:r>
        </a:p>
      </dgm:t>
    </dgm:pt>
    <dgm:pt modelId="{8A698FA1-0D0A-47C4-86AF-FF595BAD39DF}" type="sibTrans" cxnId="{153172D6-EEF2-4ED2-957B-6F8B0186A55F}">
      <dgm:prSet/>
      <dgm:spPr/>
      <dgm:t>
        <a:bodyPr/>
        <a:lstStyle/>
        <a:p>
          <a:endParaRPr lang="en-US" sz="2000"/>
        </a:p>
      </dgm:t>
    </dgm:pt>
    <dgm:pt modelId="{E9D2D18C-00CC-46F0-9A82-86D64EB02392}" type="parTrans" cxnId="{153172D6-EEF2-4ED2-957B-6F8B0186A55F}">
      <dgm:prSet/>
      <dgm:spPr/>
      <dgm:t>
        <a:bodyPr/>
        <a:lstStyle/>
        <a:p>
          <a:endParaRPr lang="en-US" sz="2400"/>
        </a:p>
      </dgm:t>
    </dgm:pt>
    <dgm:pt modelId="{684EE709-D620-4A53-BD4E-6087933593DA}">
      <dgm:prSet phldrT="[Text]" custT="1"/>
      <dgm:spPr>
        <a:ln>
          <a:noFill/>
        </a:ln>
      </dgm:spPr>
      <dgm:t>
        <a:bodyPr/>
        <a:lstStyle/>
        <a:p>
          <a:r>
            <a:rPr lang="en-US" sz="2400" dirty="0"/>
            <a:t>--</a:t>
          </a:r>
          <a:r>
            <a:rPr lang="en-US" sz="2400" dirty="0" err="1"/>
            <a:t>gene_trees</a:t>
          </a:r>
          <a:r>
            <a:rPr lang="en-US" sz="2400" dirty="0"/>
            <a:t> [</a:t>
          </a:r>
          <a:r>
            <a:rPr lang="en-US" sz="2400" dirty="0" err="1"/>
            <a:t>trees.newick</a:t>
          </a:r>
          <a:r>
            <a:rPr lang="en-US" sz="2400" dirty="0"/>
            <a:t>]</a:t>
          </a:r>
        </a:p>
      </dgm:t>
    </dgm:pt>
    <dgm:pt modelId="{7C01063C-0D2A-4CAA-A56A-84329FE79AC7}" type="sibTrans" cxnId="{824A01BC-8140-4AE0-9C74-90D8EFCE16A2}">
      <dgm:prSet/>
      <dgm:spPr/>
      <dgm:t>
        <a:bodyPr/>
        <a:lstStyle/>
        <a:p>
          <a:endParaRPr lang="en-US" sz="2000"/>
        </a:p>
      </dgm:t>
    </dgm:pt>
    <dgm:pt modelId="{4ED0870A-6483-49E6-BC2E-44C7F8A37678}" type="parTrans" cxnId="{824A01BC-8140-4AE0-9C74-90D8EFCE16A2}">
      <dgm:prSet/>
      <dgm:spPr/>
      <dgm:t>
        <a:bodyPr/>
        <a:lstStyle/>
        <a:p>
          <a:endParaRPr lang="en-US" sz="2400"/>
        </a:p>
      </dgm:t>
    </dgm:pt>
    <dgm:pt modelId="{7034A610-A423-4FF0-938D-D4ECE79C3EBF}">
      <dgm:prSet phldrT="[Text]" custT="1"/>
      <dgm:spPr/>
      <dgm:t>
        <a:bodyPr/>
        <a:lstStyle/>
        <a:p>
          <a:r>
            <a:rPr lang="en-US" sz="3200" dirty="0"/>
            <a:t>analysis / visualization</a:t>
          </a:r>
        </a:p>
      </dgm:t>
    </dgm:pt>
    <dgm:pt modelId="{20B9FB16-3323-463F-8BC7-21D67F7F246D}" type="sibTrans" cxnId="{BC07B19B-A59A-477D-8C69-28385DAA2D17}">
      <dgm:prSet/>
      <dgm:spPr/>
      <dgm:t>
        <a:bodyPr/>
        <a:lstStyle/>
        <a:p>
          <a:endParaRPr lang="en-US" sz="2000"/>
        </a:p>
      </dgm:t>
    </dgm:pt>
    <dgm:pt modelId="{2AE356A1-54D1-4706-BBFC-7231BA902574}" type="parTrans" cxnId="{BC07B19B-A59A-477D-8C69-28385DAA2D17}">
      <dgm:prSet/>
      <dgm:spPr/>
      <dgm:t>
        <a:bodyPr/>
        <a:lstStyle/>
        <a:p>
          <a:endParaRPr lang="en-US" sz="2000"/>
        </a:p>
      </dgm:t>
    </dgm:pt>
    <dgm:pt modelId="{EDD8C3C5-A249-4895-ABB9-A5691564AA5A}">
      <dgm:prSet phldrT="[Text]" custT="1"/>
      <dgm:spPr/>
      <dgm:t>
        <a:bodyPr/>
        <a:lstStyle/>
        <a:p>
          <a:r>
            <a:rPr lang="en-US" sz="3200" dirty="0"/>
            <a:t>tree reconciliation</a:t>
          </a:r>
        </a:p>
      </dgm:t>
    </dgm:pt>
    <dgm:pt modelId="{50756A60-09EB-46B8-8642-D7792A7EE36B}" type="sibTrans" cxnId="{E09DA33C-2066-4CD7-BE26-C1429DBB2B88}">
      <dgm:prSet/>
      <dgm:spPr/>
      <dgm:t>
        <a:bodyPr/>
        <a:lstStyle/>
        <a:p>
          <a:endParaRPr lang="en-US" sz="2000"/>
        </a:p>
      </dgm:t>
    </dgm:pt>
    <dgm:pt modelId="{529C7E18-D5DE-4359-AD5F-EB2EE930AAA3}" type="parTrans" cxnId="{E09DA33C-2066-4CD7-BE26-C1429DBB2B88}">
      <dgm:prSet/>
      <dgm:spPr/>
      <dgm:t>
        <a:bodyPr/>
        <a:lstStyle/>
        <a:p>
          <a:endParaRPr lang="en-US" sz="2000"/>
        </a:p>
      </dgm:t>
    </dgm:pt>
    <dgm:pt modelId="{C11BA52D-C685-4695-8715-EB4CFB19694F}">
      <dgm:prSet phldrT="[Text]" custT="1"/>
      <dgm:spPr/>
      <dgm:t>
        <a:bodyPr/>
        <a:lstStyle/>
        <a:p>
          <a:r>
            <a:rPr lang="en-US" sz="3200" dirty="0"/>
            <a:t>a collection of gene trees</a:t>
          </a:r>
        </a:p>
      </dgm:t>
    </dgm:pt>
    <dgm:pt modelId="{9EF9F354-EDF5-4D91-B9A7-5CD1A950FEF7}" type="sibTrans" cxnId="{2C27A4FB-C34F-4AEE-8481-3E7360D4F47F}">
      <dgm:prSet/>
      <dgm:spPr/>
      <dgm:t>
        <a:bodyPr/>
        <a:lstStyle/>
        <a:p>
          <a:endParaRPr lang="en-US" sz="2000"/>
        </a:p>
      </dgm:t>
    </dgm:pt>
    <dgm:pt modelId="{94CE64E5-A096-4015-859C-A4620E3D7686}" type="parTrans" cxnId="{2C27A4FB-C34F-4AEE-8481-3E7360D4F47F}">
      <dgm:prSet/>
      <dgm:spPr/>
      <dgm:t>
        <a:bodyPr/>
        <a:lstStyle/>
        <a:p>
          <a:endParaRPr lang="en-US" sz="2000"/>
        </a:p>
      </dgm:t>
    </dgm:pt>
    <dgm:pt modelId="{7E6D201B-88D1-4EE0-B0A3-73FF7C6CC2A4}">
      <dgm:prSet phldrT="[Text]" custT="1"/>
      <dgm:spPr/>
      <dgm:t>
        <a:bodyPr/>
        <a:lstStyle/>
        <a:p>
          <a:r>
            <a:rPr lang="en-US" sz="3200" dirty="0"/>
            <a:t>gene alignment</a:t>
          </a:r>
        </a:p>
      </dgm:t>
    </dgm:pt>
    <dgm:pt modelId="{C974DA88-13C8-4124-A6F5-D54B4A79DF91}" type="sibTrans" cxnId="{6DDFF4E9-CCEA-4294-A8C5-44EA75848EC2}">
      <dgm:prSet/>
      <dgm:spPr/>
      <dgm:t>
        <a:bodyPr/>
        <a:lstStyle/>
        <a:p>
          <a:endParaRPr lang="en-US" sz="2000"/>
        </a:p>
      </dgm:t>
    </dgm:pt>
    <dgm:pt modelId="{EC2862FC-1456-49AA-8BEA-806E763AEFE2}" type="parTrans" cxnId="{6DDFF4E9-CCEA-4294-A8C5-44EA75848EC2}">
      <dgm:prSet/>
      <dgm:spPr/>
      <dgm:t>
        <a:bodyPr/>
        <a:lstStyle/>
        <a:p>
          <a:endParaRPr lang="en-US" sz="2000"/>
        </a:p>
      </dgm:t>
    </dgm:pt>
    <dgm:pt modelId="{DF382FD8-F631-43B9-95E1-BE3C942CF73B}">
      <dgm:prSet phldrT="[Text]" custT="1"/>
      <dgm:spPr/>
      <dgm:t>
        <a:bodyPr/>
        <a:lstStyle/>
        <a:p>
          <a:r>
            <a:rPr lang="en-US" sz="3200" dirty="0"/>
            <a:t>raw sequences</a:t>
          </a:r>
        </a:p>
      </dgm:t>
    </dgm:pt>
    <dgm:pt modelId="{68CF692C-B24B-49E9-A145-A59676EAEE04}" type="sibTrans" cxnId="{DC3F315D-8855-40D3-AA91-911E90FC42F8}">
      <dgm:prSet/>
      <dgm:spPr/>
      <dgm:t>
        <a:bodyPr/>
        <a:lstStyle/>
        <a:p>
          <a:endParaRPr lang="en-US" sz="2000"/>
        </a:p>
      </dgm:t>
    </dgm:pt>
    <dgm:pt modelId="{815BD984-2C5B-40F2-8B4D-6DF54A9250E8}" type="parTrans" cxnId="{DC3F315D-8855-40D3-AA91-911E90FC42F8}">
      <dgm:prSet/>
      <dgm:spPr/>
      <dgm:t>
        <a:bodyPr/>
        <a:lstStyle/>
        <a:p>
          <a:endParaRPr lang="en-US" sz="2000"/>
        </a:p>
      </dgm:t>
    </dgm:pt>
    <dgm:pt modelId="{33F2C836-83CA-4E3D-90D3-B5BB33E06125}">
      <dgm:prSet phldrT="[Text]" custT="1"/>
      <dgm:spPr>
        <a:solidFill>
          <a:schemeClr val="bg2">
            <a:lumMod val="90000"/>
          </a:schemeClr>
        </a:solidFill>
        <a:ln>
          <a:noFill/>
        </a:ln>
      </dgm:spPr>
      <dgm:t>
        <a:bodyPr/>
        <a:lstStyle/>
        <a:p>
          <a:r>
            <a:rPr lang="en-US" sz="2400" dirty="0">
              <a:solidFill>
                <a:schemeClr val="tx1"/>
              </a:solidFill>
            </a:rPr>
            <a:t>alignment/trimmed_[gene].</a:t>
          </a:r>
          <a:r>
            <a:rPr lang="en-US" sz="2400" dirty="0" err="1">
              <a:solidFill>
                <a:schemeClr val="tx1"/>
              </a:solidFill>
            </a:rPr>
            <a:t>afa</a:t>
          </a:r>
          <a:endParaRPr lang="en-US" sz="2400" dirty="0">
            <a:solidFill>
              <a:schemeClr val="tx1"/>
            </a:solidFill>
          </a:endParaRPr>
        </a:p>
      </dgm:t>
    </dgm:pt>
    <dgm:pt modelId="{8ACC9FB5-1FA9-43D4-831F-7C06DACB899C}" type="parTrans" cxnId="{983E3080-DBC4-4BC2-B459-5873EC3E2321}">
      <dgm:prSet/>
      <dgm:spPr/>
      <dgm:t>
        <a:bodyPr/>
        <a:lstStyle/>
        <a:p>
          <a:endParaRPr lang="en-US" sz="2400"/>
        </a:p>
      </dgm:t>
    </dgm:pt>
    <dgm:pt modelId="{41215F88-E05F-4F24-AFFC-D3546B515634}" type="sibTrans" cxnId="{983E3080-DBC4-4BC2-B459-5873EC3E2321}">
      <dgm:prSet/>
      <dgm:spPr/>
      <dgm:t>
        <a:bodyPr/>
        <a:lstStyle/>
        <a:p>
          <a:endParaRPr lang="en-US" sz="2000"/>
        </a:p>
      </dgm:t>
    </dgm:pt>
    <dgm:pt modelId="{BADFA5B8-03BB-40F2-8B48-E32680D2E02F}">
      <dgm:prSet phldrT="[Text]" custT="1"/>
      <dgm:spPr/>
      <dgm:t>
        <a:bodyPr/>
        <a:lstStyle/>
        <a:p>
          <a:r>
            <a:rPr lang="en-US" sz="3200" dirty="0"/>
            <a:t>processed alignment</a:t>
          </a:r>
        </a:p>
      </dgm:t>
    </dgm:pt>
    <dgm:pt modelId="{4966E8C4-E76D-47C4-891B-70285C39E904}" type="parTrans" cxnId="{FAF20B98-892C-4447-AEB5-8CE49E1AB098}">
      <dgm:prSet/>
      <dgm:spPr/>
      <dgm:t>
        <a:bodyPr/>
        <a:lstStyle/>
        <a:p>
          <a:endParaRPr lang="en-US" sz="2000"/>
        </a:p>
      </dgm:t>
    </dgm:pt>
    <dgm:pt modelId="{C5D05828-2AA3-4D62-BE42-F9A1EA2C2A99}" type="sibTrans" cxnId="{FAF20B98-892C-4447-AEB5-8CE49E1AB098}">
      <dgm:prSet/>
      <dgm:spPr/>
      <dgm:t>
        <a:bodyPr/>
        <a:lstStyle/>
        <a:p>
          <a:endParaRPr lang="en-US" sz="2000"/>
        </a:p>
      </dgm:t>
    </dgm:pt>
    <dgm:pt modelId="{1AAE8A12-7D28-40D3-A1E7-D5009E587A8F}" type="pres">
      <dgm:prSet presAssocID="{BF78D977-0ADF-4DD8-88E8-4B3B5436000B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A312204-F87B-486C-B5AA-59A2C79CD106}" type="pres">
      <dgm:prSet presAssocID="{BF78D977-0ADF-4DD8-88E8-4B3B5436000B}" presName="hierFlow" presStyleCnt="0"/>
      <dgm:spPr/>
    </dgm:pt>
    <dgm:pt modelId="{EA03CF79-C8E6-4F88-9D7B-D53C4CF882FE}" type="pres">
      <dgm:prSet presAssocID="{BF78D977-0ADF-4DD8-88E8-4B3B5436000B}" presName="firstBuf" presStyleCnt="0"/>
      <dgm:spPr/>
    </dgm:pt>
    <dgm:pt modelId="{B2A32FA2-FAF6-4F87-80BD-79F0DE56808F}" type="pres">
      <dgm:prSet presAssocID="{BF78D977-0ADF-4DD8-88E8-4B3B5436000B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345E2B82-11F8-4BEA-8EC1-06BBA6567C47}" type="pres">
      <dgm:prSet presAssocID="{B571055E-0BCB-4A4F-9C67-90AE71A4A108}" presName="Name14" presStyleCnt="0"/>
      <dgm:spPr/>
    </dgm:pt>
    <dgm:pt modelId="{AA2888CD-2318-4E73-A1F0-A9890B02ED9A}" type="pres">
      <dgm:prSet presAssocID="{B571055E-0BCB-4A4F-9C67-90AE71A4A108}" presName="level1Shape" presStyleLbl="node0" presStyleIdx="0" presStyleCnt="1" custScaleX="569910">
        <dgm:presLayoutVars>
          <dgm:chPref val="3"/>
        </dgm:presLayoutVars>
      </dgm:prSet>
      <dgm:spPr/>
    </dgm:pt>
    <dgm:pt modelId="{8B317390-FC93-4EDB-B151-94590667F2F1}" type="pres">
      <dgm:prSet presAssocID="{B571055E-0BCB-4A4F-9C67-90AE71A4A108}" presName="hierChild2" presStyleCnt="0"/>
      <dgm:spPr/>
    </dgm:pt>
    <dgm:pt modelId="{36CBF7E5-F78A-4CE5-932A-BB41D9C6FE22}" type="pres">
      <dgm:prSet presAssocID="{3296ADAD-8D63-4D74-9CB1-2B8CA7FBA161}" presName="Name19" presStyleLbl="parChTrans1D2" presStyleIdx="0" presStyleCnt="1"/>
      <dgm:spPr/>
    </dgm:pt>
    <dgm:pt modelId="{23D2AF41-0A56-4610-8838-73682492D30E}" type="pres">
      <dgm:prSet presAssocID="{63062631-22F9-4DAA-8F71-54AB74111002}" presName="Name21" presStyleCnt="0"/>
      <dgm:spPr/>
    </dgm:pt>
    <dgm:pt modelId="{10C321B7-BC2E-4D7C-B3C1-94FDAD75A23D}" type="pres">
      <dgm:prSet presAssocID="{63062631-22F9-4DAA-8F71-54AB74111002}" presName="level2Shape" presStyleLbl="node2" presStyleIdx="0" presStyleCnt="1" custScaleX="403003" custLinFactNeighborX="-34559" custLinFactNeighborY="590"/>
      <dgm:spPr/>
    </dgm:pt>
    <dgm:pt modelId="{3DDD5BC9-3BB0-40A3-BF93-250B4AEC2CAF}" type="pres">
      <dgm:prSet presAssocID="{63062631-22F9-4DAA-8F71-54AB74111002}" presName="hierChild3" presStyleCnt="0"/>
      <dgm:spPr/>
    </dgm:pt>
    <dgm:pt modelId="{5C8354DA-5AC6-4030-BCAE-DED8E26030C5}" type="pres">
      <dgm:prSet presAssocID="{4C29F4B9-1B18-4D54-BABD-739FB8283980}" presName="Name19" presStyleLbl="parChTrans1D3" presStyleIdx="0" presStyleCnt="2"/>
      <dgm:spPr/>
    </dgm:pt>
    <dgm:pt modelId="{63321D81-73D8-4BDC-95EA-D557D58A0FEF}" type="pres">
      <dgm:prSet presAssocID="{79ABCD9A-3D83-4ED1-9BAA-E03BB11FCCA5}" presName="Name21" presStyleCnt="0"/>
      <dgm:spPr/>
    </dgm:pt>
    <dgm:pt modelId="{9BC59EDD-34A3-4136-847D-146E69FDC22A}" type="pres">
      <dgm:prSet presAssocID="{79ABCD9A-3D83-4ED1-9BAA-E03BB11FCCA5}" presName="level2Shape" presStyleLbl="node3" presStyleIdx="0" presStyleCnt="2" custScaleX="348513" custLinFactNeighborX="-22824" custLinFactNeighborY="82"/>
      <dgm:spPr/>
    </dgm:pt>
    <dgm:pt modelId="{5B57D903-341A-42B4-B4E7-16D19262D238}" type="pres">
      <dgm:prSet presAssocID="{79ABCD9A-3D83-4ED1-9BAA-E03BB11FCCA5}" presName="hierChild3" presStyleCnt="0"/>
      <dgm:spPr/>
    </dgm:pt>
    <dgm:pt modelId="{C6527945-1947-462A-906F-566D7AA3E792}" type="pres">
      <dgm:prSet presAssocID="{8ACC9FB5-1FA9-43D4-831F-7C06DACB899C}" presName="Name19" presStyleLbl="parChTrans1D4" presStyleIdx="0" presStyleCnt="5"/>
      <dgm:spPr/>
    </dgm:pt>
    <dgm:pt modelId="{558D941E-85C3-4EF6-963D-0ADA32192392}" type="pres">
      <dgm:prSet presAssocID="{33F2C836-83CA-4E3D-90D3-B5BB33E06125}" presName="Name21" presStyleCnt="0"/>
      <dgm:spPr/>
    </dgm:pt>
    <dgm:pt modelId="{4B5BED73-DE07-4CD2-A4DA-538AD25E2BF9}" type="pres">
      <dgm:prSet presAssocID="{33F2C836-83CA-4E3D-90D3-B5BB33E06125}" presName="level2Shape" presStyleLbl="node4" presStyleIdx="0" presStyleCnt="5" custScaleX="336562" custLinFactNeighborX="-21712" custLinFactNeighborY="-2264"/>
      <dgm:spPr/>
    </dgm:pt>
    <dgm:pt modelId="{3E90ED9E-005F-41E0-BF3A-828E530ACA22}" type="pres">
      <dgm:prSet presAssocID="{33F2C836-83CA-4E3D-90D3-B5BB33E06125}" presName="hierChild3" presStyleCnt="0"/>
      <dgm:spPr/>
    </dgm:pt>
    <dgm:pt modelId="{4F0CAF01-F861-487E-9477-743EDEE930B6}" type="pres">
      <dgm:prSet presAssocID="{BB766AEE-24BC-4A75-B690-C8215DC3293E}" presName="Name19" presStyleLbl="parChTrans1D4" presStyleIdx="1" presStyleCnt="5"/>
      <dgm:spPr/>
    </dgm:pt>
    <dgm:pt modelId="{EF2CFEDC-9210-4A70-AC09-459A36A4D31B}" type="pres">
      <dgm:prSet presAssocID="{8869E87A-7F3C-4A2C-BC9C-980723765448}" presName="Name21" presStyleCnt="0"/>
      <dgm:spPr/>
    </dgm:pt>
    <dgm:pt modelId="{8198A11C-40D0-406A-8981-387FFCAE46A9}" type="pres">
      <dgm:prSet presAssocID="{8869E87A-7F3C-4A2C-BC9C-980723765448}" presName="level2Shape" presStyleLbl="node4" presStyleIdx="1" presStyleCnt="5" custScaleX="223314"/>
      <dgm:spPr/>
    </dgm:pt>
    <dgm:pt modelId="{11067EF9-AC9F-4469-A0B2-277D25570DE7}" type="pres">
      <dgm:prSet presAssocID="{8869E87A-7F3C-4A2C-BC9C-980723765448}" presName="hierChild3" presStyleCnt="0"/>
      <dgm:spPr/>
    </dgm:pt>
    <dgm:pt modelId="{944B6325-AF78-4A38-BE67-A32904D20CBB}" type="pres">
      <dgm:prSet presAssocID="{75FED489-5040-4AC5-BFEF-D4902CFDB3A9}" presName="Name19" presStyleLbl="parChTrans1D4" presStyleIdx="2" presStyleCnt="5"/>
      <dgm:spPr/>
    </dgm:pt>
    <dgm:pt modelId="{9040BADA-1B02-4C6A-811C-8B236A876DD8}" type="pres">
      <dgm:prSet presAssocID="{FCDC02E3-6F2A-401D-A677-2A6DCCE61D76}" presName="Name21" presStyleCnt="0"/>
      <dgm:spPr/>
    </dgm:pt>
    <dgm:pt modelId="{9D2895CD-36F0-4630-BA49-7E74AE695ED2}" type="pres">
      <dgm:prSet presAssocID="{FCDC02E3-6F2A-401D-A677-2A6DCCE61D76}" presName="level2Shape" presStyleLbl="node4" presStyleIdx="2" presStyleCnt="5" custScaleX="180874"/>
      <dgm:spPr/>
    </dgm:pt>
    <dgm:pt modelId="{D8260640-8A39-4724-8705-6975FEB21527}" type="pres">
      <dgm:prSet presAssocID="{FCDC02E3-6F2A-401D-A677-2A6DCCE61D76}" presName="hierChild3" presStyleCnt="0"/>
      <dgm:spPr/>
    </dgm:pt>
    <dgm:pt modelId="{3E958FCF-E504-4AE0-93D6-430554669B35}" type="pres">
      <dgm:prSet presAssocID="{F39E3BF0-757F-467B-BBEA-A15B00A94197}" presName="Name19" presStyleLbl="parChTrans1D4" presStyleIdx="3" presStyleCnt="5"/>
      <dgm:spPr/>
    </dgm:pt>
    <dgm:pt modelId="{451CD08C-49BB-4BB3-A7BB-7A6B1CC1BB8E}" type="pres">
      <dgm:prSet presAssocID="{3F60B763-D262-4F78-A70D-A6D7087B1ABA}" presName="Name21" presStyleCnt="0"/>
      <dgm:spPr/>
    </dgm:pt>
    <dgm:pt modelId="{9B2B34FD-C4AC-4360-97F5-9E7F8E943F35}" type="pres">
      <dgm:prSet presAssocID="{3F60B763-D262-4F78-A70D-A6D7087B1ABA}" presName="level2Shape" presStyleLbl="node4" presStyleIdx="3" presStyleCnt="5" custScaleX="175181"/>
      <dgm:spPr/>
    </dgm:pt>
    <dgm:pt modelId="{646A8672-D60F-4AC1-8B06-5532B4D6122A}" type="pres">
      <dgm:prSet presAssocID="{3F60B763-D262-4F78-A70D-A6D7087B1ABA}" presName="hierChild3" presStyleCnt="0"/>
      <dgm:spPr/>
    </dgm:pt>
    <dgm:pt modelId="{06563293-0156-45B8-865F-20BB5FEA2321}" type="pres">
      <dgm:prSet presAssocID="{E9D2D18C-00CC-46F0-9A82-86D64EB02392}" presName="Name19" presStyleLbl="parChTrans1D4" presStyleIdx="4" presStyleCnt="5"/>
      <dgm:spPr/>
    </dgm:pt>
    <dgm:pt modelId="{53C68209-043C-4DE4-B025-B75580436E3F}" type="pres">
      <dgm:prSet presAssocID="{E65D1897-F7F1-4964-B835-C18AD87C60A5}" presName="Name21" presStyleCnt="0"/>
      <dgm:spPr/>
    </dgm:pt>
    <dgm:pt modelId="{93CECB0C-1079-404E-9D19-BD5431471519}" type="pres">
      <dgm:prSet presAssocID="{E65D1897-F7F1-4964-B835-C18AD87C60A5}" presName="level2Shape" presStyleLbl="node4" presStyleIdx="4" presStyleCnt="5" custScaleX="244078"/>
      <dgm:spPr/>
    </dgm:pt>
    <dgm:pt modelId="{AB236A1B-0A25-41D5-836C-C8BF8D090BA1}" type="pres">
      <dgm:prSet presAssocID="{E65D1897-F7F1-4964-B835-C18AD87C60A5}" presName="hierChild3" presStyleCnt="0"/>
      <dgm:spPr/>
    </dgm:pt>
    <dgm:pt modelId="{F5801746-4200-42FD-8E57-64EF0320B01B}" type="pres">
      <dgm:prSet presAssocID="{4ED0870A-6483-49E6-BC2E-44C7F8A37678}" presName="Name19" presStyleLbl="parChTrans1D3" presStyleIdx="1" presStyleCnt="2"/>
      <dgm:spPr/>
    </dgm:pt>
    <dgm:pt modelId="{68F8BAEA-A523-4547-A127-8CE59CACA9A0}" type="pres">
      <dgm:prSet presAssocID="{684EE709-D620-4A53-BD4E-6087933593DA}" presName="Name21" presStyleCnt="0"/>
      <dgm:spPr/>
    </dgm:pt>
    <dgm:pt modelId="{FBD4691B-6D78-41A6-B4B4-3936AF622FDA}" type="pres">
      <dgm:prSet presAssocID="{684EE709-D620-4A53-BD4E-6087933593DA}" presName="level2Shape" presStyleLbl="node3" presStyleIdx="1" presStyleCnt="2" custScaleX="293791" custLinFactNeighborX="-21781" custLinFactNeighborY="367"/>
      <dgm:spPr/>
    </dgm:pt>
    <dgm:pt modelId="{EC021E77-DC6E-4DF4-B751-D15670C0E4B6}" type="pres">
      <dgm:prSet presAssocID="{684EE709-D620-4A53-BD4E-6087933593DA}" presName="hierChild3" presStyleCnt="0"/>
      <dgm:spPr/>
    </dgm:pt>
    <dgm:pt modelId="{AB3F40DB-7E2C-481B-BF07-D2DBC025DE5A}" type="pres">
      <dgm:prSet presAssocID="{BF78D977-0ADF-4DD8-88E8-4B3B5436000B}" presName="bgShapesFlow" presStyleCnt="0"/>
      <dgm:spPr/>
    </dgm:pt>
    <dgm:pt modelId="{44E8C3F2-BAD9-4520-ADAC-4DC84A1FF960}" type="pres">
      <dgm:prSet presAssocID="{7034A610-A423-4FF0-938D-D4ECE79C3EBF}" presName="rectComp" presStyleCnt="0"/>
      <dgm:spPr/>
    </dgm:pt>
    <dgm:pt modelId="{6AB68DFD-F9A7-4992-A585-53A39F93B5BD}" type="pres">
      <dgm:prSet presAssocID="{7034A610-A423-4FF0-938D-D4ECE79C3EBF}" presName="bgRect" presStyleLbl="bgShp" presStyleIdx="0" presStyleCnt="6" custLinFactNeighborX="7865" custLinFactNeighborY="457"/>
      <dgm:spPr/>
    </dgm:pt>
    <dgm:pt modelId="{F429E6F4-E629-4704-AB86-189FE4E16BE6}" type="pres">
      <dgm:prSet presAssocID="{7034A610-A423-4FF0-938D-D4ECE79C3EBF}" presName="bgRectTx" presStyleLbl="bgShp" presStyleIdx="0" presStyleCnt="6">
        <dgm:presLayoutVars>
          <dgm:bulletEnabled val="1"/>
        </dgm:presLayoutVars>
      </dgm:prSet>
      <dgm:spPr/>
    </dgm:pt>
    <dgm:pt modelId="{2D2F726A-4286-498C-910F-85F38C27DF07}" type="pres">
      <dgm:prSet presAssocID="{7034A610-A423-4FF0-938D-D4ECE79C3EBF}" presName="spComp" presStyleCnt="0"/>
      <dgm:spPr/>
    </dgm:pt>
    <dgm:pt modelId="{4E10B633-19E3-46B1-83EF-1EF7138ACF8F}" type="pres">
      <dgm:prSet presAssocID="{7034A610-A423-4FF0-938D-D4ECE79C3EBF}" presName="vSp" presStyleCnt="0"/>
      <dgm:spPr/>
    </dgm:pt>
    <dgm:pt modelId="{6658E723-6F3C-44E8-9BB5-A3A6030214F6}" type="pres">
      <dgm:prSet presAssocID="{EDD8C3C5-A249-4895-ABB9-A5691564AA5A}" presName="rectComp" presStyleCnt="0"/>
      <dgm:spPr/>
    </dgm:pt>
    <dgm:pt modelId="{411AEECB-0CFE-4AAF-A25D-39D07C0816BA}" type="pres">
      <dgm:prSet presAssocID="{EDD8C3C5-A249-4895-ABB9-A5691564AA5A}" presName="bgRect" presStyleLbl="bgShp" presStyleIdx="1" presStyleCnt="6" custLinFactNeighborX="15300" custLinFactNeighborY="457"/>
      <dgm:spPr/>
    </dgm:pt>
    <dgm:pt modelId="{6039595E-5E72-40BC-96AD-D78F534E836E}" type="pres">
      <dgm:prSet presAssocID="{EDD8C3C5-A249-4895-ABB9-A5691564AA5A}" presName="bgRectTx" presStyleLbl="bgShp" presStyleIdx="1" presStyleCnt="6">
        <dgm:presLayoutVars>
          <dgm:bulletEnabled val="1"/>
        </dgm:presLayoutVars>
      </dgm:prSet>
      <dgm:spPr/>
    </dgm:pt>
    <dgm:pt modelId="{A25A402F-3866-4109-AEE5-ADD2A0AD8187}" type="pres">
      <dgm:prSet presAssocID="{EDD8C3C5-A249-4895-ABB9-A5691564AA5A}" presName="spComp" presStyleCnt="0"/>
      <dgm:spPr/>
    </dgm:pt>
    <dgm:pt modelId="{36A2BD5C-A342-4225-BC8E-017072459ABF}" type="pres">
      <dgm:prSet presAssocID="{EDD8C3C5-A249-4895-ABB9-A5691564AA5A}" presName="vSp" presStyleCnt="0"/>
      <dgm:spPr/>
    </dgm:pt>
    <dgm:pt modelId="{2DAA9C2E-6291-4A45-B317-5EC8B012BE51}" type="pres">
      <dgm:prSet presAssocID="{C11BA52D-C685-4695-8715-EB4CFB19694F}" presName="rectComp" presStyleCnt="0"/>
      <dgm:spPr/>
    </dgm:pt>
    <dgm:pt modelId="{8D24FF02-9D0A-4792-BA14-EDCF1DDCC036}" type="pres">
      <dgm:prSet presAssocID="{C11BA52D-C685-4695-8715-EB4CFB19694F}" presName="bgRect" presStyleLbl="bgShp" presStyleIdx="2" presStyleCnt="6" custLinFactNeighborX="15300" custLinFactNeighborY="457"/>
      <dgm:spPr/>
    </dgm:pt>
    <dgm:pt modelId="{5E31896E-3389-4B47-9B8B-C7CF296B4EC2}" type="pres">
      <dgm:prSet presAssocID="{C11BA52D-C685-4695-8715-EB4CFB19694F}" presName="bgRectTx" presStyleLbl="bgShp" presStyleIdx="2" presStyleCnt="6">
        <dgm:presLayoutVars>
          <dgm:bulletEnabled val="1"/>
        </dgm:presLayoutVars>
      </dgm:prSet>
      <dgm:spPr/>
    </dgm:pt>
    <dgm:pt modelId="{1FD14247-075A-4A57-AE80-B1C89C19D085}" type="pres">
      <dgm:prSet presAssocID="{C11BA52D-C685-4695-8715-EB4CFB19694F}" presName="spComp" presStyleCnt="0"/>
      <dgm:spPr/>
    </dgm:pt>
    <dgm:pt modelId="{031D258B-87FE-4C0E-9366-684836E14D82}" type="pres">
      <dgm:prSet presAssocID="{C11BA52D-C685-4695-8715-EB4CFB19694F}" presName="vSp" presStyleCnt="0"/>
      <dgm:spPr/>
    </dgm:pt>
    <dgm:pt modelId="{2BA84D1A-7F37-44F0-98A9-178FE7FCACDE}" type="pres">
      <dgm:prSet presAssocID="{BADFA5B8-03BB-40F2-8B48-E32680D2E02F}" presName="rectComp" presStyleCnt="0"/>
      <dgm:spPr/>
    </dgm:pt>
    <dgm:pt modelId="{14320317-B675-40F9-9F03-01037F4BBA38}" type="pres">
      <dgm:prSet presAssocID="{BADFA5B8-03BB-40F2-8B48-E32680D2E02F}" presName="bgRect" presStyleLbl="bgShp" presStyleIdx="3" presStyleCnt="6"/>
      <dgm:spPr/>
    </dgm:pt>
    <dgm:pt modelId="{D8AE453C-AF5A-4861-BA91-83AF61D208D3}" type="pres">
      <dgm:prSet presAssocID="{BADFA5B8-03BB-40F2-8B48-E32680D2E02F}" presName="bgRectTx" presStyleLbl="bgShp" presStyleIdx="3" presStyleCnt="6">
        <dgm:presLayoutVars>
          <dgm:bulletEnabled val="1"/>
        </dgm:presLayoutVars>
      </dgm:prSet>
      <dgm:spPr/>
    </dgm:pt>
    <dgm:pt modelId="{D88A4927-48B5-4685-A890-55365A988F40}" type="pres">
      <dgm:prSet presAssocID="{BADFA5B8-03BB-40F2-8B48-E32680D2E02F}" presName="spComp" presStyleCnt="0"/>
      <dgm:spPr/>
    </dgm:pt>
    <dgm:pt modelId="{D10C17A8-5D6B-4662-BE6C-4D8CBD0E3352}" type="pres">
      <dgm:prSet presAssocID="{BADFA5B8-03BB-40F2-8B48-E32680D2E02F}" presName="vSp" presStyleCnt="0"/>
      <dgm:spPr/>
    </dgm:pt>
    <dgm:pt modelId="{FC1642CB-6723-4083-A080-4E7659C12C67}" type="pres">
      <dgm:prSet presAssocID="{7E6D201B-88D1-4EE0-B0A3-73FF7C6CC2A4}" presName="rectComp" presStyleCnt="0"/>
      <dgm:spPr/>
    </dgm:pt>
    <dgm:pt modelId="{731A751F-D153-4432-88A2-74DF0829001F}" type="pres">
      <dgm:prSet presAssocID="{7E6D201B-88D1-4EE0-B0A3-73FF7C6CC2A4}" presName="bgRect" presStyleLbl="bgShp" presStyleIdx="4" presStyleCnt="6"/>
      <dgm:spPr/>
    </dgm:pt>
    <dgm:pt modelId="{98152483-74E1-47BF-AF4C-021D44654C9E}" type="pres">
      <dgm:prSet presAssocID="{7E6D201B-88D1-4EE0-B0A3-73FF7C6CC2A4}" presName="bgRectTx" presStyleLbl="bgShp" presStyleIdx="4" presStyleCnt="6">
        <dgm:presLayoutVars>
          <dgm:bulletEnabled val="1"/>
        </dgm:presLayoutVars>
      </dgm:prSet>
      <dgm:spPr/>
    </dgm:pt>
    <dgm:pt modelId="{FBA57CA5-6F13-47B6-B072-00D0EF1FCB63}" type="pres">
      <dgm:prSet presAssocID="{7E6D201B-88D1-4EE0-B0A3-73FF7C6CC2A4}" presName="spComp" presStyleCnt="0"/>
      <dgm:spPr/>
    </dgm:pt>
    <dgm:pt modelId="{8EC39826-F456-4EFA-BA1E-F79E7F998E80}" type="pres">
      <dgm:prSet presAssocID="{7E6D201B-88D1-4EE0-B0A3-73FF7C6CC2A4}" presName="vSp" presStyleCnt="0"/>
      <dgm:spPr/>
    </dgm:pt>
    <dgm:pt modelId="{1A791BF7-2FED-49C6-B93F-D5610741B68B}" type="pres">
      <dgm:prSet presAssocID="{DF382FD8-F631-43B9-95E1-BE3C942CF73B}" presName="rectComp" presStyleCnt="0"/>
      <dgm:spPr/>
    </dgm:pt>
    <dgm:pt modelId="{DD391AAB-85C0-499F-A5AF-4098EC486886}" type="pres">
      <dgm:prSet presAssocID="{DF382FD8-F631-43B9-95E1-BE3C942CF73B}" presName="bgRect" presStyleLbl="bgShp" presStyleIdx="5" presStyleCnt="6"/>
      <dgm:spPr/>
    </dgm:pt>
    <dgm:pt modelId="{5D53047B-DCEC-412C-B5BA-2D7920930959}" type="pres">
      <dgm:prSet presAssocID="{DF382FD8-F631-43B9-95E1-BE3C942CF73B}" presName="bgRectTx" presStyleLbl="bgShp" presStyleIdx="5" presStyleCnt="6">
        <dgm:presLayoutVars>
          <dgm:bulletEnabled val="1"/>
        </dgm:presLayoutVars>
      </dgm:prSet>
      <dgm:spPr/>
    </dgm:pt>
  </dgm:ptLst>
  <dgm:cxnLst>
    <dgm:cxn modelId="{C3C1A005-80CC-4F69-8939-B38F24BE278B}" type="presOf" srcId="{DF382FD8-F631-43B9-95E1-BE3C942CF73B}" destId="{5D53047B-DCEC-412C-B5BA-2D7920930959}" srcOrd="1" destOrd="0" presId="urn:microsoft.com/office/officeart/2005/8/layout/hierarchy6"/>
    <dgm:cxn modelId="{6499E509-5F5F-492F-A9CC-288A4F307C98}" type="presOf" srcId="{3296ADAD-8D63-4D74-9CB1-2B8CA7FBA161}" destId="{36CBF7E5-F78A-4CE5-932A-BB41D9C6FE22}" srcOrd="0" destOrd="0" presId="urn:microsoft.com/office/officeart/2005/8/layout/hierarchy6"/>
    <dgm:cxn modelId="{8350F91A-D277-4F8A-BEE7-6F471F05EF2C}" type="presOf" srcId="{684EE709-D620-4A53-BD4E-6087933593DA}" destId="{FBD4691B-6D78-41A6-B4B4-3936AF622FDA}" srcOrd="0" destOrd="0" presId="urn:microsoft.com/office/officeart/2005/8/layout/hierarchy6"/>
    <dgm:cxn modelId="{51521F22-20E0-4A0A-8D47-15757CE0C322}" type="presOf" srcId="{EDD8C3C5-A249-4895-ABB9-A5691564AA5A}" destId="{6039595E-5E72-40BC-96AD-D78F534E836E}" srcOrd="1" destOrd="0" presId="urn:microsoft.com/office/officeart/2005/8/layout/hierarchy6"/>
    <dgm:cxn modelId="{653AE623-81E9-475D-8CDF-33AAF480B6AA}" type="presOf" srcId="{F39E3BF0-757F-467B-BBEA-A15B00A94197}" destId="{3E958FCF-E504-4AE0-93D6-430554669B35}" srcOrd="0" destOrd="0" presId="urn:microsoft.com/office/officeart/2005/8/layout/hierarchy6"/>
    <dgm:cxn modelId="{92EAC12B-6F99-4917-9156-E1871847CCE9}" type="presOf" srcId="{BADFA5B8-03BB-40F2-8B48-E32680D2E02F}" destId="{D8AE453C-AF5A-4861-BA91-83AF61D208D3}" srcOrd="1" destOrd="0" presId="urn:microsoft.com/office/officeart/2005/8/layout/hierarchy6"/>
    <dgm:cxn modelId="{E1306B2F-D17D-48DC-9B0F-01EE6CA1B237}" type="presOf" srcId="{FCDC02E3-6F2A-401D-A677-2A6DCCE61D76}" destId="{9D2895CD-36F0-4630-BA49-7E74AE695ED2}" srcOrd="0" destOrd="0" presId="urn:microsoft.com/office/officeart/2005/8/layout/hierarchy6"/>
    <dgm:cxn modelId="{3AECB938-FB32-4365-9AB8-A8972C332FE3}" type="presOf" srcId="{33F2C836-83CA-4E3D-90D3-B5BB33E06125}" destId="{4B5BED73-DE07-4CD2-A4DA-538AD25E2BF9}" srcOrd="0" destOrd="0" presId="urn:microsoft.com/office/officeart/2005/8/layout/hierarchy6"/>
    <dgm:cxn modelId="{E09DA33C-2066-4CD7-BE26-C1429DBB2B88}" srcId="{BF78D977-0ADF-4DD8-88E8-4B3B5436000B}" destId="{EDD8C3C5-A249-4895-ABB9-A5691564AA5A}" srcOrd="2" destOrd="0" parTransId="{529C7E18-D5DE-4359-AD5F-EB2EE930AAA3}" sibTransId="{50756A60-09EB-46B8-8642-D7792A7EE36B}"/>
    <dgm:cxn modelId="{E2B3BF3F-85AF-4572-886A-741BE22F2CCA}" type="presOf" srcId="{E9D2D18C-00CC-46F0-9A82-86D64EB02392}" destId="{06563293-0156-45B8-865F-20BB5FEA2321}" srcOrd="0" destOrd="0" presId="urn:microsoft.com/office/officeart/2005/8/layout/hierarchy6"/>
    <dgm:cxn modelId="{0279825C-7F97-4D10-8406-572B2642F05C}" type="presOf" srcId="{8869E87A-7F3C-4A2C-BC9C-980723765448}" destId="{8198A11C-40D0-406A-8981-387FFCAE46A9}" srcOrd="0" destOrd="0" presId="urn:microsoft.com/office/officeart/2005/8/layout/hierarchy6"/>
    <dgm:cxn modelId="{DC3F315D-8855-40D3-AA91-911E90FC42F8}" srcId="{BF78D977-0ADF-4DD8-88E8-4B3B5436000B}" destId="{DF382FD8-F631-43B9-95E1-BE3C942CF73B}" srcOrd="6" destOrd="0" parTransId="{815BD984-2C5B-40F2-8B4D-6DF54A9250E8}" sibTransId="{68CF692C-B24B-49E9-A145-A59676EAEE04}"/>
    <dgm:cxn modelId="{BF00C55F-ABFE-46CA-8D6D-D139B3968807}" srcId="{B571055E-0BCB-4A4F-9C67-90AE71A4A108}" destId="{63062631-22F9-4DAA-8F71-54AB74111002}" srcOrd="0" destOrd="0" parTransId="{3296ADAD-8D63-4D74-9CB1-2B8CA7FBA161}" sibTransId="{4B30C33C-9806-4237-881E-8E0B1D005140}"/>
    <dgm:cxn modelId="{26933465-3B57-4486-87E6-68812278E6D0}" srcId="{8869E87A-7F3C-4A2C-BC9C-980723765448}" destId="{3F60B763-D262-4F78-A70D-A6D7087B1ABA}" srcOrd="1" destOrd="0" parTransId="{F39E3BF0-757F-467B-BBEA-A15B00A94197}" sibTransId="{31F0C5A3-D13A-4305-A7B7-40EEE30F3BEF}"/>
    <dgm:cxn modelId="{A3B93945-660C-46B7-A6CB-655ADC0D9A58}" type="presOf" srcId="{DF382FD8-F631-43B9-95E1-BE3C942CF73B}" destId="{DD391AAB-85C0-499F-A5AF-4098EC486886}" srcOrd="0" destOrd="0" presId="urn:microsoft.com/office/officeart/2005/8/layout/hierarchy6"/>
    <dgm:cxn modelId="{48501F66-9B8C-4D46-9A68-E1DB5992D94D}" type="presOf" srcId="{63062631-22F9-4DAA-8F71-54AB74111002}" destId="{10C321B7-BC2E-4D7C-B3C1-94FDAD75A23D}" srcOrd="0" destOrd="0" presId="urn:microsoft.com/office/officeart/2005/8/layout/hierarchy6"/>
    <dgm:cxn modelId="{4961D748-E6A9-419A-9B00-76C70141B2C5}" srcId="{8869E87A-7F3C-4A2C-BC9C-980723765448}" destId="{FCDC02E3-6F2A-401D-A677-2A6DCCE61D76}" srcOrd="0" destOrd="0" parTransId="{75FED489-5040-4AC5-BFEF-D4902CFDB3A9}" sibTransId="{325E91A7-8949-4D1B-AC64-A0EA5FC0F594}"/>
    <dgm:cxn modelId="{F8997B49-0191-4F6E-81BE-AAE13FFE3D58}" type="presOf" srcId="{BB766AEE-24BC-4A75-B690-C8215DC3293E}" destId="{4F0CAF01-F861-487E-9477-743EDEE930B6}" srcOrd="0" destOrd="0" presId="urn:microsoft.com/office/officeart/2005/8/layout/hierarchy6"/>
    <dgm:cxn modelId="{EBA79556-28AC-42DA-90E3-3B488CED61AD}" type="presOf" srcId="{BF78D977-0ADF-4DD8-88E8-4B3B5436000B}" destId="{1AAE8A12-7D28-40D3-A1E7-D5009E587A8F}" srcOrd="0" destOrd="0" presId="urn:microsoft.com/office/officeart/2005/8/layout/hierarchy6"/>
    <dgm:cxn modelId="{27DD0077-ED8A-4C87-8C8F-4696C675E785}" type="presOf" srcId="{8ACC9FB5-1FA9-43D4-831F-7C06DACB899C}" destId="{C6527945-1947-462A-906F-566D7AA3E792}" srcOrd="0" destOrd="0" presId="urn:microsoft.com/office/officeart/2005/8/layout/hierarchy6"/>
    <dgm:cxn modelId="{4558EA7D-B35B-49F8-A5BE-E702322BB4CD}" type="presOf" srcId="{4C29F4B9-1B18-4D54-BABD-739FB8283980}" destId="{5C8354DA-5AC6-4030-BCAE-DED8E26030C5}" srcOrd="0" destOrd="0" presId="urn:microsoft.com/office/officeart/2005/8/layout/hierarchy6"/>
    <dgm:cxn modelId="{5D09B37E-8394-4DE9-81B8-C77135BCCB91}" type="presOf" srcId="{E65D1897-F7F1-4964-B835-C18AD87C60A5}" destId="{93CECB0C-1079-404E-9D19-BD5431471519}" srcOrd="0" destOrd="0" presId="urn:microsoft.com/office/officeart/2005/8/layout/hierarchy6"/>
    <dgm:cxn modelId="{983E3080-DBC4-4BC2-B459-5873EC3E2321}" srcId="{79ABCD9A-3D83-4ED1-9BAA-E03BB11FCCA5}" destId="{33F2C836-83CA-4E3D-90D3-B5BB33E06125}" srcOrd="0" destOrd="0" parTransId="{8ACC9FB5-1FA9-43D4-831F-7C06DACB899C}" sibTransId="{41215F88-E05F-4F24-AFFC-D3546B515634}"/>
    <dgm:cxn modelId="{6888CB87-608E-4A20-AD7A-D3E107F6E8BC}" type="presOf" srcId="{C11BA52D-C685-4695-8715-EB4CFB19694F}" destId="{8D24FF02-9D0A-4792-BA14-EDCF1DDCC036}" srcOrd="0" destOrd="0" presId="urn:microsoft.com/office/officeart/2005/8/layout/hierarchy6"/>
    <dgm:cxn modelId="{1206A38C-C112-42AD-B2DE-E42BCEED0387}" type="presOf" srcId="{7034A610-A423-4FF0-938D-D4ECE79C3EBF}" destId="{6AB68DFD-F9A7-4992-A585-53A39F93B5BD}" srcOrd="0" destOrd="0" presId="urn:microsoft.com/office/officeart/2005/8/layout/hierarchy6"/>
    <dgm:cxn modelId="{D4CFC996-E31A-4C03-8117-7545C77519C3}" type="presOf" srcId="{EDD8C3C5-A249-4895-ABB9-A5691564AA5A}" destId="{411AEECB-0CFE-4AAF-A25D-39D07C0816BA}" srcOrd="0" destOrd="0" presId="urn:microsoft.com/office/officeart/2005/8/layout/hierarchy6"/>
    <dgm:cxn modelId="{FAF20B98-892C-4447-AEB5-8CE49E1AB098}" srcId="{BF78D977-0ADF-4DD8-88E8-4B3B5436000B}" destId="{BADFA5B8-03BB-40F2-8B48-E32680D2E02F}" srcOrd="4" destOrd="0" parTransId="{4966E8C4-E76D-47C4-891B-70285C39E904}" sibTransId="{C5D05828-2AA3-4D62-BE42-F9A1EA2C2A99}"/>
    <dgm:cxn modelId="{BC07B19B-A59A-477D-8C69-28385DAA2D17}" srcId="{BF78D977-0ADF-4DD8-88E8-4B3B5436000B}" destId="{7034A610-A423-4FF0-938D-D4ECE79C3EBF}" srcOrd="1" destOrd="0" parTransId="{2AE356A1-54D1-4706-BBFC-7231BA902574}" sibTransId="{20B9FB16-3323-463F-8BC7-21D67F7F246D}"/>
    <dgm:cxn modelId="{AFDDEB9F-6194-4BE8-A66B-BDC75B3F24F6}" type="presOf" srcId="{3F60B763-D262-4F78-A70D-A6D7087B1ABA}" destId="{9B2B34FD-C4AC-4360-97F5-9E7F8E943F35}" srcOrd="0" destOrd="0" presId="urn:microsoft.com/office/officeart/2005/8/layout/hierarchy6"/>
    <dgm:cxn modelId="{CAC0DAB9-076A-4703-81B4-EFBBEC928BFC}" type="presOf" srcId="{7E6D201B-88D1-4EE0-B0A3-73FF7C6CC2A4}" destId="{731A751F-D153-4432-88A2-74DF0829001F}" srcOrd="0" destOrd="0" presId="urn:microsoft.com/office/officeart/2005/8/layout/hierarchy6"/>
    <dgm:cxn modelId="{824A01BC-8140-4AE0-9C74-90D8EFCE16A2}" srcId="{63062631-22F9-4DAA-8F71-54AB74111002}" destId="{684EE709-D620-4A53-BD4E-6087933593DA}" srcOrd="1" destOrd="0" parTransId="{4ED0870A-6483-49E6-BC2E-44C7F8A37678}" sibTransId="{7C01063C-0D2A-4CAA-A56A-84329FE79AC7}"/>
    <dgm:cxn modelId="{5870C4C6-198F-4480-8D75-BFAFDAF17CB0}" type="presOf" srcId="{C11BA52D-C685-4695-8715-EB4CFB19694F}" destId="{5E31896E-3389-4B47-9B8B-C7CF296B4EC2}" srcOrd="1" destOrd="0" presId="urn:microsoft.com/office/officeart/2005/8/layout/hierarchy6"/>
    <dgm:cxn modelId="{8B72BCCA-E76E-4E80-B7F8-0A4D86509DAE}" srcId="{63062631-22F9-4DAA-8F71-54AB74111002}" destId="{79ABCD9A-3D83-4ED1-9BAA-E03BB11FCCA5}" srcOrd="0" destOrd="0" parTransId="{4C29F4B9-1B18-4D54-BABD-739FB8283980}" sibTransId="{78F08191-6B82-49FB-873A-8EFCC10CEE7A}"/>
    <dgm:cxn modelId="{8D2A11D0-7CA9-475B-AF31-3865A52EBAED}" type="presOf" srcId="{75FED489-5040-4AC5-BFEF-D4902CFDB3A9}" destId="{944B6325-AF78-4A38-BE67-A32904D20CBB}" srcOrd="0" destOrd="0" presId="urn:microsoft.com/office/officeart/2005/8/layout/hierarchy6"/>
    <dgm:cxn modelId="{615658D3-DC65-4144-AC6E-C243353A0DB7}" type="presOf" srcId="{7E6D201B-88D1-4EE0-B0A3-73FF7C6CC2A4}" destId="{98152483-74E1-47BF-AF4C-021D44654C9E}" srcOrd="1" destOrd="0" presId="urn:microsoft.com/office/officeart/2005/8/layout/hierarchy6"/>
    <dgm:cxn modelId="{153172D6-EEF2-4ED2-957B-6F8B0186A55F}" srcId="{33F2C836-83CA-4E3D-90D3-B5BB33E06125}" destId="{E65D1897-F7F1-4964-B835-C18AD87C60A5}" srcOrd="1" destOrd="0" parTransId="{E9D2D18C-00CC-46F0-9A82-86D64EB02392}" sibTransId="{8A698FA1-0D0A-47C4-86AF-FF595BAD39DF}"/>
    <dgm:cxn modelId="{4C0CDED7-17AC-451C-B35D-4BBE0E335257}" type="presOf" srcId="{7034A610-A423-4FF0-938D-D4ECE79C3EBF}" destId="{F429E6F4-E629-4704-AB86-189FE4E16BE6}" srcOrd="1" destOrd="0" presId="urn:microsoft.com/office/officeart/2005/8/layout/hierarchy6"/>
    <dgm:cxn modelId="{37B161D9-FD84-420D-901D-A8E87645A75B}" type="presOf" srcId="{4ED0870A-6483-49E6-BC2E-44C7F8A37678}" destId="{F5801746-4200-42FD-8E57-64EF0320B01B}" srcOrd="0" destOrd="0" presId="urn:microsoft.com/office/officeart/2005/8/layout/hierarchy6"/>
    <dgm:cxn modelId="{0BC872DB-E166-4D6B-B199-83EF645DB838}" srcId="{33F2C836-83CA-4E3D-90D3-B5BB33E06125}" destId="{8869E87A-7F3C-4A2C-BC9C-980723765448}" srcOrd="0" destOrd="0" parTransId="{BB766AEE-24BC-4A75-B690-C8215DC3293E}" sibTransId="{E1FAC250-28C1-4AA2-AB1D-9CEC19D91F77}"/>
    <dgm:cxn modelId="{9FF3CDDD-7B86-4740-93C7-7482623DE8E5}" type="presOf" srcId="{B571055E-0BCB-4A4F-9C67-90AE71A4A108}" destId="{AA2888CD-2318-4E73-A1F0-A9890B02ED9A}" srcOrd="0" destOrd="0" presId="urn:microsoft.com/office/officeart/2005/8/layout/hierarchy6"/>
    <dgm:cxn modelId="{D84241E9-4266-4AB1-BCC5-64B7F5842FB1}" type="presOf" srcId="{79ABCD9A-3D83-4ED1-9BAA-E03BB11FCCA5}" destId="{9BC59EDD-34A3-4136-847D-146E69FDC22A}" srcOrd="0" destOrd="0" presId="urn:microsoft.com/office/officeart/2005/8/layout/hierarchy6"/>
    <dgm:cxn modelId="{6DDFF4E9-CCEA-4294-A8C5-44EA75848EC2}" srcId="{BF78D977-0ADF-4DD8-88E8-4B3B5436000B}" destId="{7E6D201B-88D1-4EE0-B0A3-73FF7C6CC2A4}" srcOrd="5" destOrd="0" parTransId="{EC2862FC-1456-49AA-8BEA-806E763AEFE2}" sibTransId="{C974DA88-13C8-4124-A6F5-D54B4A79DF91}"/>
    <dgm:cxn modelId="{C11D29F0-4EC1-422A-8840-595D650B7136}" srcId="{BF78D977-0ADF-4DD8-88E8-4B3B5436000B}" destId="{B571055E-0BCB-4A4F-9C67-90AE71A4A108}" srcOrd="0" destOrd="0" parTransId="{21046972-00FE-44DE-8912-6B7BB8277776}" sibTransId="{A8AC3AE0-D3D5-4946-844F-02D7B659C057}"/>
    <dgm:cxn modelId="{1866E8F0-568C-4672-B134-A2D4D95E9A80}" type="presOf" srcId="{BADFA5B8-03BB-40F2-8B48-E32680D2E02F}" destId="{14320317-B675-40F9-9F03-01037F4BBA38}" srcOrd="0" destOrd="0" presId="urn:microsoft.com/office/officeart/2005/8/layout/hierarchy6"/>
    <dgm:cxn modelId="{2C27A4FB-C34F-4AEE-8481-3E7360D4F47F}" srcId="{BF78D977-0ADF-4DD8-88E8-4B3B5436000B}" destId="{C11BA52D-C685-4695-8715-EB4CFB19694F}" srcOrd="3" destOrd="0" parTransId="{94CE64E5-A096-4015-859C-A4620E3D7686}" sibTransId="{9EF9F354-EDF5-4D91-B9A7-5CD1A950FEF7}"/>
    <dgm:cxn modelId="{61B0D86D-2BEA-423B-8E86-764F2D9B4966}" type="presParOf" srcId="{1AAE8A12-7D28-40D3-A1E7-D5009E587A8F}" destId="{DA312204-F87B-486C-B5AA-59A2C79CD106}" srcOrd="0" destOrd="0" presId="urn:microsoft.com/office/officeart/2005/8/layout/hierarchy6"/>
    <dgm:cxn modelId="{C747F8DB-EF94-4CEE-99EA-F557F61F4242}" type="presParOf" srcId="{DA312204-F87B-486C-B5AA-59A2C79CD106}" destId="{EA03CF79-C8E6-4F88-9D7B-D53C4CF882FE}" srcOrd="0" destOrd="0" presId="urn:microsoft.com/office/officeart/2005/8/layout/hierarchy6"/>
    <dgm:cxn modelId="{F42740E7-7CFB-4AA4-8EA7-7FAE37BF8596}" type="presParOf" srcId="{DA312204-F87B-486C-B5AA-59A2C79CD106}" destId="{B2A32FA2-FAF6-4F87-80BD-79F0DE56808F}" srcOrd="1" destOrd="0" presId="urn:microsoft.com/office/officeart/2005/8/layout/hierarchy6"/>
    <dgm:cxn modelId="{65B7B041-D60C-4241-AFDF-8F50C77A359E}" type="presParOf" srcId="{B2A32FA2-FAF6-4F87-80BD-79F0DE56808F}" destId="{345E2B82-11F8-4BEA-8EC1-06BBA6567C47}" srcOrd="0" destOrd="0" presId="urn:microsoft.com/office/officeart/2005/8/layout/hierarchy6"/>
    <dgm:cxn modelId="{17CC625D-9AE1-47F6-A43D-CBB4FE4A8A54}" type="presParOf" srcId="{345E2B82-11F8-4BEA-8EC1-06BBA6567C47}" destId="{AA2888CD-2318-4E73-A1F0-A9890B02ED9A}" srcOrd="0" destOrd="0" presId="urn:microsoft.com/office/officeart/2005/8/layout/hierarchy6"/>
    <dgm:cxn modelId="{BD7DD801-3C1D-4B38-9BB7-FC6EC8386821}" type="presParOf" srcId="{345E2B82-11F8-4BEA-8EC1-06BBA6567C47}" destId="{8B317390-FC93-4EDB-B151-94590667F2F1}" srcOrd="1" destOrd="0" presId="urn:microsoft.com/office/officeart/2005/8/layout/hierarchy6"/>
    <dgm:cxn modelId="{876CDF33-98EF-4814-A06E-770480D35A77}" type="presParOf" srcId="{8B317390-FC93-4EDB-B151-94590667F2F1}" destId="{36CBF7E5-F78A-4CE5-932A-BB41D9C6FE22}" srcOrd="0" destOrd="0" presId="urn:microsoft.com/office/officeart/2005/8/layout/hierarchy6"/>
    <dgm:cxn modelId="{06878D19-51EF-4072-B719-C2AC31785F24}" type="presParOf" srcId="{8B317390-FC93-4EDB-B151-94590667F2F1}" destId="{23D2AF41-0A56-4610-8838-73682492D30E}" srcOrd="1" destOrd="0" presId="urn:microsoft.com/office/officeart/2005/8/layout/hierarchy6"/>
    <dgm:cxn modelId="{65A286E8-9300-4AC6-A5A6-F185CB269166}" type="presParOf" srcId="{23D2AF41-0A56-4610-8838-73682492D30E}" destId="{10C321B7-BC2E-4D7C-B3C1-94FDAD75A23D}" srcOrd="0" destOrd="0" presId="urn:microsoft.com/office/officeart/2005/8/layout/hierarchy6"/>
    <dgm:cxn modelId="{52006907-8CFA-4132-95B0-6A9246676C39}" type="presParOf" srcId="{23D2AF41-0A56-4610-8838-73682492D30E}" destId="{3DDD5BC9-3BB0-40A3-BF93-250B4AEC2CAF}" srcOrd="1" destOrd="0" presId="urn:microsoft.com/office/officeart/2005/8/layout/hierarchy6"/>
    <dgm:cxn modelId="{8FDCFB87-86A7-46FF-A909-1A58C6A3B81F}" type="presParOf" srcId="{3DDD5BC9-3BB0-40A3-BF93-250B4AEC2CAF}" destId="{5C8354DA-5AC6-4030-BCAE-DED8E26030C5}" srcOrd="0" destOrd="0" presId="urn:microsoft.com/office/officeart/2005/8/layout/hierarchy6"/>
    <dgm:cxn modelId="{9018AA80-5EFA-42D5-9DFD-F22F2AB90B53}" type="presParOf" srcId="{3DDD5BC9-3BB0-40A3-BF93-250B4AEC2CAF}" destId="{63321D81-73D8-4BDC-95EA-D557D58A0FEF}" srcOrd="1" destOrd="0" presId="urn:microsoft.com/office/officeart/2005/8/layout/hierarchy6"/>
    <dgm:cxn modelId="{C7A986F9-7948-4346-9585-DCA73FE23877}" type="presParOf" srcId="{63321D81-73D8-4BDC-95EA-D557D58A0FEF}" destId="{9BC59EDD-34A3-4136-847D-146E69FDC22A}" srcOrd="0" destOrd="0" presId="urn:microsoft.com/office/officeart/2005/8/layout/hierarchy6"/>
    <dgm:cxn modelId="{993646D9-ED90-48E9-8299-8C097945BCF9}" type="presParOf" srcId="{63321D81-73D8-4BDC-95EA-D557D58A0FEF}" destId="{5B57D903-341A-42B4-B4E7-16D19262D238}" srcOrd="1" destOrd="0" presId="urn:microsoft.com/office/officeart/2005/8/layout/hierarchy6"/>
    <dgm:cxn modelId="{5E9AF40A-9BFE-456A-9B24-116D9F753F51}" type="presParOf" srcId="{5B57D903-341A-42B4-B4E7-16D19262D238}" destId="{C6527945-1947-462A-906F-566D7AA3E792}" srcOrd="0" destOrd="0" presId="urn:microsoft.com/office/officeart/2005/8/layout/hierarchy6"/>
    <dgm:cxn modelId="{D9D87992-9847-420E-931C-E823646EA417}" type="presParOf" srcId="{5B57D903-341A-42B4-B4E7-16D19262D238}" destId="{558D941E-85C3-4EF6-963D-0ADA32192392}" srcOrd="1" destOrd="0" presId="urn:microsoft.com/office/officeart/2005/8/layout/hierarchy6"/>
    <dgm:cxn modelId="{EB09C39B-9986-4109-910D-0E445F50E77A}" type="presParOf" srcId="{558D941E-85C3-4EF6-963D-0ADA32192392}" destId="{4B5BED73-DE07-4CD2-A4DA-538AD25E2BF9}" srcOrd="0" destOrd="0" presId="urn:microsoft.com/office/officeart/2005/8/layout/hierarchy6"/>
    <dgm:cxn modelId="{51FE0131-DC48-4109-93E5-ED2C61AA377E}" type="presParOf" srcId="{558D941E-85C3-4EF6-963D-0ADA32192392}" destId="{3E90ED9E-005F-41E0-BF3A-828E530ACA22}" srcOrd="1" destOrd="0" presId="urn:microsoft.com/office/officeart/2005/8/layout/hierarchy6"/>
    <dgm:cxn modelId="{5911BBEF-559F-441E-9585-A3D73DD8E31A}" type="presParOf" srcId="{3E90ED9E-005F-41E0-BF3A-828E530ACA22}" destId="{4F0CAF01-F861-487E-9477-743EDEE930B6}" srcOrd="0" destOrd="0" presId="urn:microsoft.com/office/officeart/2005/8/layout/hierarchy6"/>
    <dgm:cxn modelId="{F6AD31EE-9AF7-4A4D-8109-0351BE41970C}" type="presParOf" srcId="{3E90ED9E-005F-41E0-BF3A-828E530ACA22}" destId="{EF2CFEDC-9210-4A70-AC09-459A36A4D31B}" srcOrd="1" destOrd="0" presId="urn:microsoft.com/office/officeart/2005/8/layout/hierarchy6"/>
    <dgm:cxn modelId="{D0BDD0ED-F823-4326-843C-7E45FD0493E6}" type="presParOf" srcId="{EF2CFEDC-9210-4A70-AC09-459A36A4D31B}" destId="{8198A11C-40D0-406A-8981-387FFCAE46A9}" srcOrd="0" destOrd="0" presId="urn:microsoft.com/office/officeart/2005/8/layout/hierarchy6"/>
    <dgm:cxn modelId="{85C4C272-289C-4E6C-9731-6ECA986B3F54}" type="presParOf" srcId="{EF2CFEDC-9210-4A70-AC09-459A36A4D31B}" destId="{11067EF9-AC9F-4469-A0B2-277D25570DE7}" srcOrd="1" destOrd="0" presId="urn:microsoft.com/office/officeart/2005/8/layout/hierarchy6"/>
    <dgm:cxn modelId="{E3F0180F-2CD7-4DDD-8FE6-63E6259F8A71}" type="presParOf" srcId="{11067EF9-AC9F-4469-A0B2-277D25570DE7}" destId="{944B6325-AF78-4A38-BE67-A32904D20CBB}" srcOrd="0" destOrd="0" presId="urn:microsoft.com/office/officeart/2005/8/layout/hierarchy6"/>
    <dgm:cxn modelId="{DFF01E98-DCB0-46BB-815F-CE8740D4585B}" type="presParOf" srcId="{11067EF9-AC9F-4469-A0B2-277D25570DE7}" destId="{9040BADA-1B02-4C6A-811C-8B236A876DD8}" srcOrd="1" destOrd="0" presId="urn:microsoft.com/office/officeart/2005/8/layout/hierarchy6"/>
    <dgm:cxn modelId="{6CD5F2C3-9CF9-40C0-AA30-49324D4F6F63}" type="presParOf" srcId="{9040BADA-1B02-4C6A-811C-8B236A876DD8}" destId="{9D2895CD-36F0-4630-BA49-7E74AE695ED2}" srcOrd="0" destOrd="0" presId="urn:microsoft.com/office/officeart/2005/8/layout/hierarchy6"/>
    <dgm:cxn modelId="{EE11C6D4-2817-44F5-A1AD-E1DDB9131712}" type="presParOf" srcId="{9040BADA-1B02-4C6A-811C-8B236A876DD8}" destId="{D8260640-8A39-4724-8705-6975FEB21527}" srcOrd="1" destOrd="0" presId="urn:microsoft.com/office/officeart/2005/8/layout/hierarchy6"/>
    <dgm:cxn modelId="{D1893F72-B277-48B3-A4E3-A9A51476A0BD}" type="presParOf" srcId="{11067EF9-AC9F-4469-A0B2-277D25570DE7}" destId="{3E958FCF-E504-4AE0-93D6-430554669B35}" srcOrd="2" destOrd="0" presId="urn:microsoft.com/office/officeart/2005/8/layout/hierarchy6"/>
    <dgm:cxn modelId="{0C734C04-A9FE-487F-93CB-7725DD250706}" type="presParOf" srcId="{11067EF9-AC9F-4469-A0B2-277D25570DE7}" destId="{451CD08C-49BB-4BB3-A7BB-7A6B1CC1BB8E}" srcOrd="3" destOrd="0" presId="urn:microsoft.com/office/officeart/2005/8/layout/hierarchy6"/>
    <dgm:cxn modelId="{750F9E19-E5A3-4320-8705-825E0C325C03}" type="presParOf" srcId="{451CD08C-49BB-4BB3-A7BB-7A6B1CC1BB8E}" destId="{9B2B34FD-C4AC-4360-97F5-9E7F8E943F35}" srcOrd="0" destOrd="0" presId="urn:microsoft.com/office/officeart/2005/8/layout/hierarchy6"/>
    <dgm:cxn modelId="{698AEA87-96A5-4CEC-8DAE-64A5CEE7951C}" type="presParOf" srcId="{451CD08C-49BB-4BB3-A7BB-7A6B1CC1BB8E}" destId="{646A8672-D60F-4AC1-8B06-5532B4D6122A}" srcOrd="1" destOrd="0" presId="urn:microsoft.com/office/officeart/2005/8/layout/hierarchy6"/>
    <dgm:cxn modelId="{4400B959-50EA-40E3-AC68-8E08D742D3A2}" type="presParOf" srcId="{3E90ED9E-005F-41E0-BF3A-828E530ACA22}" destId="{06563293-0156-45B8-865F-20BB5FEA2321}" srcOrd="2" destOrd="0" presId="urn:microsoft.com/office/officeart/2005/8/layout/hierarchy6"/>
    <dgm:cxn modelId="{8422453B-25E0-4CE7-83FB-9F470A6D42EF}" type="presParOf" srcId="{3E90ED9E-005F-41E0-BF3A-828E530ACA22}" destId="{53C68209-043C-4DE4-B025-B75580436E3F}" srcOrd="3" destOrd="0" presId="urn:microsoft.com/office/officeart/2005/8/layout/hierarchy6"/>
    <dgm:cxn modelId="{07389EB8-863E-488C-9723-A9064E0D0825}" type="presParOf" srcId="{53C68209-043C-4DE4-B025-B75580436E3F}" destId="{93CECB0C-1079-404E-9D19-BD5431471519}" srcOrd="0" destOrd="0" presId="urn:microsoft.com/office/officeart/2005/8/layout/hierarchy6"/>
    <dgm:cxn modelId="{9EEE9B43-462E-4A7F-8737-46D68D35FF66}" type="presParOf" srcId="{53C68209-043C-4DE4-B025-B75580436E3F}" destId="{AB236A1B-0A25-41D5-836C-C8BF8D090BA1}" srcOrd="1" destOrd="0" presId="urn:microsoft.com/office/officeart/2005/8/layout/hierarchy6"/>
    <dgm:cxn modelId="{7C15D5BC-7839-4CF9-BF8B-2BA463F7EFAE}" type="presParOf" srcId="{3DDD5BC9-3BB0-40A3-BF93-250B4AEC2CAF}" destId="{F5801746-4200-42FD-8E57-64EF0320B01B}" srcOrd="2" destOrd="0" presId="urn:microsoft.com/office/officeart/2005/8/layout/hierarchy6"/>
    <dgm:cxn modelId="{A4B7FE0D-9F10-45A9-A2D6-B984B0336DA8}" type="presParOf" srcId="{3DDD5BC9-3BB0-40A3-BF93-250B4AEC2CAF}" destId="{68F8BAEA-A523-4547-A127-8CE59CACA9A0}" srcOrd="3" destOrd="0" presId="urn:microsoft.com/office/officeart/2005/8/layout/hierarchy6"/>
    <dgm:cxn modelId="{BABCF818-2617-4D53-87ED-590D2B4167FF}" type="presParOf" srcId="{68F8BAEA-A523-4547-A127-8CE59CACA9A0}" destId="{FBD4691B-6D78-41A6-B4B4-3936AF622FDA}" srcOrd="0" destOrd="0" presId="urn:microsoft.com/office/officeart/2005/8/layout/hierarchy6"/>
    <dgm:cxn modelId="{4F0300AC-B41E-4B8C-86D0-F611E6674501}" type="presParOf" srcId="{68F8BAEA-A523-4547-A127-8CE59CACA9A0}" destId="{EC021E77-DC6E-4DF4-B751-D15670C0E4B6}" srcOrd="1" destOrd="0" presId="urn:microsoft.com/office/officeart/2005/8/layout/hierarchy6"/>
    <dgm:cxn modelId="{48D2E510-307A-49E0-9AE4-A7F29DD329AF}" type="presParOf" srcId="{1AAE8A12-7D28-40D3-A1E7-D5009E587A8F}" destId="{AB3F40DB-7E2C-481B-BF07-D2DBC025DE5A}" srcOrd="1" destOrd="0" presId="urn:microsoft.com/office/officeart/2005/8/layout/hierarchy6"/>
    <dgm:cxn modelId="{070F8208-2EC6-4AE8-9D4C-608787255C02}" type="presParOf" srcId="{AB3F40DB-7E2C-481B-BF07-D2DBC025DE5A}" destId="{44E8C3F2-BAD9-4520-ADAC-4DC84A1FF960}" srcOrd="0" destOrd="0" presId="urn:microsoft.com/office/officeart/2005/8/layout/hierarchy6"/>
    <dgm:cxn modelId="{5A0E2296-421E-4311-A4DD-334BD92DD218}" type="presParOf" srcId="{44E8C3F2-BAD9-4520-ADAC-4DC84A1FF960}" destId="{6AB68DFD-F9A7-4992-A585-53A39F93B5BD}" srcOrd="0" destOrd="0" presId="urn:microsoft.com/office/officeart/2005/8/layout/hierarchy6"/>
    <dgm:cxn modelId="{E9507179-9FC2-43A0-B90C-D046D30FEBA6}" type="presParOf" srcId="{44E8C3F2-BAD9-4520-ADAC-4DC84A1FF960}" destId="{F429E6F4-E629-4704-AB86-189FE4E16BE6}" srcOrd="1" destOrd="0" presId="urn:microsoft.com/office/officeart/2005/8/layout/hierarchy6"/>
    <dgm:cxn modelId="{09FB3376-364D-4B0A-B826-0A199B6D4C8D}" type="presParOf" srcId="{AB3F40DB-7E2C-481B-BF07-D2DBC025DE5A}" destId="{2D2F726A-4286-498C-910F-85F38C27DF07}" srcOrd="1" destOrd="0" presId="urn:microsoft.com/office/officeart/2005/8/layout/hierarchy6"/>
    <dgm:cxn modelId="{E15DC0D4-667D-4C44-836F-403A391EA9EE}" type="presParOf" srcId="{2D2F726A-4286-498C-910F-85F38C27DF07}" destId="{4E10B633-19E3-46B1-83EF-1EF7138ACF8F}" srcOrd="0" destOrd="0" presId="urn:microsoft.com/office/officeart/2005/8/layout/hierarchy6"/>
    <dgm:cxn modelId="{A4A293F1-4116-4944-9FF1-5F10847DF560}" type="presParOf" srcId="{AB3F40DB-7E2C-481B-BF07-D2DBC025DE5A}" destId="{6658E723-6F3C-44E8-9BB5-A3A6030214F6}" srcOrd="2" destOrd="0" presId="urn:microsoft.com/office/officeart/2005/8/layout/hierarchy6"/>
    <dgm:cxn modelId="{AC9FEAE1-2E54-4B6C-B1EF-F55ACBE5684D}" type="presParOf" srcId="{6658E723-6F3C-44E8-9BB5-A3A6030214F6}" destId="{411AEECB-0CFE-4AAF-A25D-39D07C0816BA}" srcOrd="0" destOrd="0" presId="urn:microsoft.com/office/officeart/2005/8/layout/hierarchy6"/>
    <dgm:cxn modelId="{DA666ECD-FB8F-41BE-884C-D4363254FB6A}" type="presParOf" srcId="{6658E723-6F3C-44E8-9BB5-A3A6030214F6}" destId="{6039595E-5E72-40BC-96AD-D78F534E836E}" srcOrd="1" destOrd="0" presId="urn:microsoft.com/office/officeart/2005/8/layout/hierarchy6"/>
    <dgm:cxn modelId="{FEBDAC3B-536A-4707-9D2E-920C4F1D2C0F}" type="presParOf" srcId="{AB3F40DB-7E2C-481B-BF07-D2DBC025DE5A}" destId="{A25A402F-3866-4109-AEE5-ADD2A0AD8187}" srcOrd="3" destOrd="0" presId="urn:microsoft.com/office/officeart/2005/8/layout/hierarchy6"/>
    <dgm:cxn modelId="{913C7E0D-C266-48D1-AD1D-2215B365EB35}" type="presParOf" srcId="{A25A402F-3866-4109-AEE5-ADD2A0AD8187}" destId="{36A2BD5C-A342-4225-BC8E-017072459ABF}" srcOrd="0" destOrd="0" presId="urn:microsoft.com/office/officeart/2005/8/layout/hierarchy6"/>
    <dgm:cxn modelId="{F3C0EA0B-30F2-4A83-A682-D1755594D438}" type="presParOf" srcId="{AB3F40DB-7E2C-481B-BF07-D2DBC025DE5A}" destId="{2DAA9C2E-6291-4A45-B317-5EC8B012BE51}" srcOrd="4" destOrd="0" presId="urn:microsoft.com/office/officeart/2005/8/layout/hierarchy6"/>
    <dgm:cxn modelId="{DDE4B0F1-9DA4-4D69-AB20-827C2B71C5C1}" type="presParOf" srcId="{2DAA9C2E-6291-4A45-B317-5EC8B012BE51}" destId="{8D24FF02-9D0A-4792-BA14-EDCF1DDCC036}" srcOrd="0" destOrd="0" presId="urn:microsoft.com/office/officeart/2005/8/layout/hierarchy6"/>
    <dgm:cxn modelId="{53F34A42-ABED-44A6-8BB5-C8363BB6CE83}" type="presParOf" srcId="{2DAA9C2E-6291-4A45-B317-5EC8B012BE51}" destId="{5E31896E-3389-4B47-9B8B-C7CF296B4EC2}" srcOrd="1" destOrd="0" presId="urn:microsoft.com/office/officeart/2005/8/layout/hierarchy6"/>
    <dgm:cxn modelId="{F5A6A6B3-0BCF-4E0B-A561-ECF337857325}" type="presParOf" srcId="{AB3F40DB-7E2C-481B-BF07-D2DBC025DE5A}" destId="{1FD14247-075A-4A57-AE80-B1C89C19D085}" srcOrd="5" destOrd="0" presId="urn:microsoft.com/office/officeart/2005/8/layout/hierarchy6"/>
    <dgm:cxn modelId="{3F6819E9-2D76-4F74-8C97-6DE868E740E5}" type="presParOf" srcId="{1FD14247-075A-4A57-AE80-B1C89C19D085}" destId="{031D258B-87FE-4C0E-9366-684836E14D82}" srcOrd="0" destOrd="0" presId="urn:microsoft.com/office/officeart/2005/8/layout/hierarchy6"/>
    <dgm:cxn modelId="{5E0CA10B-862E-44F6-8C54-0736A82F41FF}" type="presParOf" srcId="{AB3F40DB-7E2C-481B-BF07-D2DBC025DE5A}" destId="{2BA84D1A-7F37-44F0-98A9-178FE7FCACDE}" srcOrd="6" destOrd="0" presId="urn:microsoft.com/office/officeart/2005/8/layout/hierarchy6"/>
    <dgm:cxn modelId="{4C6AE824-85ED-4F11-855A-75DDA401EC6E}" type="presParOf" srcId="{2BA84D1A-7F37-44F0-98A9-178FE7FCACDE}" destId="{14320317-B675-40F9-9F03-01037F4BBA38}" srcOrd="0" destOrd="0" presId="urn:microsoft.com/office/officeart/2005/8/layout/hierarchy6"/>
    <dgm:cxn modelId="{03DF8170-0F6E-4D6C-9A1D-2B1DC472A774}" type="presParOf" srcId="{2BA84D1A-7F37-44F0-98A9-178FE7FCACDE}" destId="{D8AE453C-AF5A-4861-BA91-83AF61D208D3}" srcOrd="1" destOrd="0" presId="urn:microsoft.com/office/officeart/2005/8/layout/hierarchy6"/>
    <dgm:cxn modelId="{AA83CD38-4592-4DC1-9EC2-0A7D448656D8}" type="presParOf" srcId="{AB3F40DB-7E2C-481B-BF07-D2DBC025DE5A}" destId="{D88A4927-48B5-4685-A890-55365A988F40}" srcOrd="7" destOrd="0" presId="urn:microsoft.com/office/officeart/2005/8/layout/hierarchy6"/>
    <dgm:cxn modelId="{A85EC040-856E-434C-A675-92821177D8DA}" type="presParOf" srcId="{D88A4927-48B5-4685-A890-55365A988F40}" destId="{D10C17A8-5D6B-4662-BE6C-4D8CBD0E3352}" srcOrd="0" destOrd="0" presId="urn:microsoft.com/office/officeart/2005/8/layout/hierarchy6"/>
    <dgm:cxn modelId="{A9D10CB0-149B-41C3-8B02-A306BD23624B}" type="presParOf" srcId="{AB3F40DB-7E2C-481B-BF07-D2DBC025DE5A}" destId="{FC1642CB-6723-4083-A080-4E7659C12C67}" srcOrd="8" destOrd="0" presId="urn:microsoft.com/office/officeart/2005/8/layout/hierarchy6"/>
    <dgm:cxn modelId="{ADD1951C-445F-46A9-8215-20D6350BAD69}" type="presParOf" srcId="{FC1642CB-6723-4083-A080-4E7659C12C67}" destId="{731A751F-D153-4432-88A2-74DF0829001F}" srcOrd="0" destOrd="0" presId="urn:microsoft.com/office/officeart/2005/8/layout/hierarchy6"/>
    <dgm:cxn modelId="{419A93A1-9146-4FE5-9330-1C6BAB227D94}" type="presParOf" srcId="{FC1642CB-6723-4083-A080-4E7659C12C67}" destId="{98152483-74E1-47BF-AF4C-021D44654C9E}" srcOrd="1" destOrd="0" presId="urn:microsoft.com/office/officeart/2005/8/layout/hierarchy6"/>
    <dgm:cxn modelId="{DA0024A1-0936-4F24-8A05-071F67EF1501}" type="presParOf" srcId="{AB3F40DB-7E2C-481B-BF07-D2DBC025DE5A}" destId="{FBA57CA5-6F13-47B6-B072-00D0EF1FCB63}" srcOrd="9" destOrd="0" presId="urn:microsoft.com/office/officeart/2005/8/layout/hierarchy6"/>
    <dgm:cxn modelId="{603D4A66-76B3-4098-A3D8-3E2D0A287F98}" type="presParOf" srcId="{FBA57CA5-6F13-47B6-B072-00D0EF1FCB63}" destId="{8EC39826-F456-4EFA-BA1E-F79E7F998E80}" srcOrd="0" destOrd="0" presId="urn:microsoft.com/office/officeart/2005/8/layout/hierarchy6"/>
    <dgm:cxn modelId="{E9839D4D-9FC7-40AE-A61D-4CCCED9D6D65}" type="presParOf" srcId="{AB3F40DB-7E2C-481B-BF07-D2DBC025DE5A}" destId="{1A791BF7-2FED-49C6-B93F-D5610741B68B}" srcOrd="10" destOrd="0" presId="urn:microsoft.com/office/officeart/2005/8/layout/hierarchy6"/>
    <dgm:cxn modelId="{A80BAAAF-451B-49AB-8ADA-AD73CEE93061}" type="presParOf" srcId="{1A791BF7-2FED-49C6-B93F-D5610741B68B}" destId="{DD391AAB-85C0-499F-A5AF-4098EC486886}" srcOrd="0" destOrd="0" presId="urn:microsoft.com/office/officeart/2005/8/layout/hierarchy6"/>
    <dgm:cxn modelId="{04C72833-FFA7-40F8-BD6F-0922483DBA30}" type="presParOf" srcId="{1A791BF7-2FED-49C6-B93F-D5610741B68B}" destId="{5D53047B-DCEC-412C-B5BA-2D7920930959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391AAB-85C0-499F-A5AF-4098EC486886}">
      <dsp:nvSpPr>
        <dsp:cNvPr id="0" name=""/>
        <dsp:cNvSpPr/>
      </dsp:nvSpPr>
      <dsp:spPr>
        <a:xfrm>
          <a:off x="0" y="6183531"/>
          <a:ext cx="17737331" cy="1054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raw sequences</a:t>
          </a:r>
        </a:p>
      </dsp:txBody>
      <dsp:txXfrm>
        <a:off x="0" y="6183531"/>
        <a:ext cx="5321199" cy="1054886"/>
      </dsp:txXfrm>
    </dsp:sp>
    <dsp:sp modelId="{731A751F-D153-4432-88A2-74DF0829001F}">
      <dsp:nvSpPr>
        <dsp:cNvPr id="0" name=""/>
        <dsp:cNvSpPr/>
      </dsp:nvSpPr>
      <dsp:spPr>
        <a:xfrm>
          <a:off x="0" y="4952831"/>
          <a:ext cx="17737331" cy="1054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gene alignment</a:t>
          </a:r>
        </a:p>
      </dsp:txBody>
      <dsp:txXfrm>
        <a:off x="0" y="4952831"/>
        <a:ext cx="5321199" cy="1054886"/>
      </dsp:txXfrm>
    </dsp:sp>
    <dsp:sp modelId="{14320317-B675-40F9-9F03-01037F4BBA38}">
      <dsp:nvSpPr>
        <dsp:cNvPr id="0" name=""/>
        <dsp:cNvSpPr/>
      </dsp:nvSpPr>
      <dsp:spPr>
        <a:xfrm>
          <a:off x="0" y="3722130"/>
          <a:ext cx="17737331" cy="1054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processed alignment</a:t>
          </a:r>
        </a:p>
      </dsp:txBody>
      <dsp:txXfrm>
        <a:off x="0" y="3722130"/>
        <a:ext cx="5321199" cy="1054886"/>
      </dsp:txXfrm>
    </dsp:sp>
    <dsp:sp modelId="{8D24FF02-9D0A-4792-BA14-EDCF1DDCC036}">
      <dsp:nvSpPr>
        <dsp:cNvPr id="0" name=""/>
        <dsp:cNvSpPr/>
      </dsp:nvSpPr>
      <dsp:spPr>
        <a:xfrm>
          <a:off x="0" y="2496250"/>
          <a:ext cx="17737331" cy="1054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 collection of gene trees</a:t>
          </a:r>
        </a:p>
      </dsp:txBody>
      <dsp:txXfrm>
        <a:off x="0" y="2496250"/>
        <a:ext cx="5321199" cy="1054886"/>
      </dsp:txXfrm>
    </dsp:sp>
    <dsp:sp modelId="{411AEECB-0CFE-4AAF-A25D-39D07C0816BA}">
      <dsp:nvSpPr>
        <dsp:cNvPr id="0" name=""/>
        <dsp:cNvSpPr/>
      </dsp:nvSpPr>
      <dsp:spPr>
        <a:xfrm>
          <a:off x="0" y="1265550"/>
          <a:ext cx="17737331" cy="1054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tree reconciliation</a:t>
          </a:r>
        </a:p>
      </dsp:txBody>
      <dsp:txXfrm>
        <a:off x="0" y="1265550"/>
        <a:ext cx="5321199" cy="1054886"/>
      </dsp:txXfrm>
    </dsp:sp>
    <dsp:sp modelId="{6AB68DFD-F9A7-4992-A585-53A39F93B5BD}">
      <dsp:nvSpPr>
        <dsp:cNvPr id="0" name=""/>
        <dsp:cNvSpPr/>
      </dsp:nvSpPr>
      <dsp:spPr>
        <a:xfrm>
          <a:off x="0" y="34849"/>
          <a:ext cx="17737331" cy="105488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27584" rIns="227584" bIns="227584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analysis / visualization</a:t>
          </a:r>
        </a:p>
      </dsp:txBody>
      <dsp:txXfrm>
        <a:off x="0" y="34849"/>
        <a:ext cx="5321199" cy="1054886"/>
      </dsp:txXfrm>
    </dsp:sp>
    <dsp:sp modelId="{AA2888CD-2318-4E73-A1F0-A9890B02ED9A}">
      <dsp:nvSpPr>
        <dsp:cNvPr id="0" name=""/>
        <dsp:cNvSpPr/>
      </dsp:nvSpPr>
      <dsp:spPr>
        <a:xfrm>
          <a:off x="8621714" y="117936"/>
          <a:ext cx="7514877" cy="8790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symmetric_event_date.txt + </a:t>
          </a:r>
          <a:r>
            <a:rPr lang="en-US" sz="2400" kern="1200" dirty="0" err="1">
              <a:solidFill>
                <a:schemeClr val="tx1"/>
              </a:solidFill>
            </a:rPr>
            <a:t>ggplot</a:t>
          </a:r>
          <a:r>
            <a:rPr lang="en-US" sz="2400" kern="1200" dirty="0">
              <a:solidFill>
                <a:schemeClr val="tx1"/>
              </a:solidFill>
            </a:rPr>
            <a:t> histogram + timeline</a:t>
          </a:r>
        </a:p>
      </dsp:txBody>
      <dsp:txXfrm>
        <a:off x="8647461" y="143683"/>
        <a:ext cx="7463383" cy="827577"/>
      </dsp:txXfrm>
    </dsp:sp>
    <dsp:sp modelId="{36CBF7E5-F78A-4CE5-932A-BB41D9C6FE22}">
      <dsp:nvSpPr>
        <dsp:cNvPr id="0" name=""/>
        <dsp:cNvSpPr/>
      </dsp:nvSpPr>
      <dsp:spPr>
        <a:xfrm>
          <a:off x="11923455" y="997008"/>
          <a:ext cx="455697" cy="356815"/>
        </a:xfrm>
        <a:custGeom>
          <a:avLst/>
          <a:gdLst/>
          <a:ahLst/>
          <a:cxnLst/>
          <a:rect l="0" t="0" r="0" b="0"/>
          <a:pathLst>
            <a:path>
              <a:moveTo>
                <a:pt x="455697" y="0"/>
              </a:moveTo>
              <a:lnTo>
                <a:pt x="455697" y="178407"/>
              </a:lnTo>
              <a:lnTo>
                <a:pt x="0" y="178407"/>
              </a:lnTo>
              <a:lnTo>
                <a:pt x="0" y="35681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321B7-BC2E-4D7C-B3C1-94FDAD75A23D}">
      <dsp:nvSpPr>
        <dsp:cNvPr id="0" name=""/>
        <dsp:cNvSpPr/>
      </dsp:nvSpPr>
      <dsp:spPr>
        <a:xfrm>
          <a:off x="9266441" y="1353823"/>
          <a:ext cx="5314028" cy="8790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symmetric_reconciliation.recPhyloXML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9292188" y="1379570"/>
        <a:ext cx="5262534" cy="827577"/>
      </dsp:txXfrm>
    </dsp:sp>
    <dsp:sp modelId="{5C8354DA-5AC6-4030-BCAE-DED8E26030C5}">
      <dsp:nvSpPr>
        <dsp:cNvPr id="0" name=""/>
        <dsp:cNvSpPr/>
      </dsp:nvSpPr>
      <dsp:spPr>
        <a:xfrm>
          <a:off x="9943427" y="2232895"/>
          <a:ext cx="1980027" cy="347163"/>
        </a:xfrm>
        <a:custGeom>
          <a:avLst/>
          <a:gdLst/>
          <a:ahLst/>
          <a:cxnLst/>
          <a:rect l="0" t="0" r="0" b="0"/>
          <a:pathLst>
            <a:path>
              <a:moveTo>
                <a:pt x="1980027" y="0"/>
              </a:moveTo>
              <a:lnTo>
                <a:pt x="1980027" y="173581"/>
              </a:lnTo>
              <a:lnTo>
                <a:pt x="0" y="173581"/>
              </a:lnTo>
              <a:lnTo>
                <a:pt x="0" y="3471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C59EDD-34A3-4136-847D-146E69FDC22A}">
      <dsp:nvSpPr>
        <dsp:cNvPr id="0" name=""/>
        <dsp:cNvSpPr/>
      </dsp:nvSpPr>
      <dsp:spPr>
        <a:xfrm>
          <a:off x="7645667" y="2580058"/>
          <a:ext cx="4595519" cy="8790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iqtree_gene_trees</a:t>
          </a:r>
          <a:r>
            <a:rPr lang="en-US" sz="2400" kern="1200" dirty="0">
              <a:solidFill>
                <a:schemeClr val="tx1"/>
              </a:solidFill>
            </a:rPr>
            <a:t>/[gene].</a:t>
          </a:r>
          <a:r>
            <a:rPr lang="en-US" sz="2400" kern="1200" dirty="0" err="1">
              <a:solidFill>
                <a:schemeClr val="tx1"/>
              </a:solidFill>
            </a:rPr>
            <a:t>ufboot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7671414" y="2605805"/>
        <a:ext cx="4544025" cy="827577"/>
      </dsp:txXfrm>
    </dsp:sp>
    <dsp:sp modelId="{C6527945-1947-462A-906F-566D7AA3E792}">
      <dsp:nvSpPr>
        <dsp:cNvPr id="0" name=""/>
        <dsp:cNvSpPr/>
      </dsp:nvSpPr>
      <dsp:spPr>
        <a:xfrm>
          <a:off x="9897707" y="3459129"/>
          <a:ext cx="91440" cy="3310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5502"/>
              </a:lnTo>
              <a:lnTo>
                <a:pt x="60382" y="165502"/>
              </a:lnTo>
              <a:lnTo>
                <a:pt x="60382" y="3310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5BED73-DE07-4CD2-A4DA-538AD25E2BF9}">
      <dsp:nvSpPr>
        <dsp:cNvPr id="0" name=""/>
        <dsp:cNvSpPr/>
      </dsp:nvSpPr>
      <dsp:spPr>
        <a:xfrm>
          <a:off x="7739124" y="3790135"/>
          <a:ext cx="4437932" cy="8790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alignment/trimmed_[gene].</a:t>
          </a:r>
          <a:r>
            <a:rPr lang="en-US" sz="2400" kern="1200" dirty="0" err="1">
              <a:solidFill>
                <a:schemeClr val="tx1"/>
              </a:solidFill>
            </a:rPr>
            <a:t>afa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7764871" y="3815882"/>
        <a:ext cx="4386438" cy="827577"/>
      </dsp:txXfrm>
    </dsp:sp>
    <dsp:sp modelId="{4F0CAF01-F861-487E-9477-743EDEE930B6}">
      <dsp:nvSpPr>
        <dsp:cNvPr id="0" name=""/>
        <dsp:cNvSpPr/>
      </dsp:nvSpPr>
      <dsp:spPr>
        <a:xfrm>
          <a:off x="8437379" y="4669207"/>
          <a:ext cx="1520710" cy="371530"/>
        </a:xfrm>
        <a:custGeom>
          <a:avLst/>
          <a:gdLst/>
          <a:ahLst/>
          <a:cxnLst/>
          <a:rect l="0" t="0" r="0" b="0"/>
          <a:pathLst>
            <a:path>
              <a:moveTo>
                <a:pt x="1520710" y="0"/>
              </a:moveTo>
              <a:lnTo>
                <a:pt x="1520710" y="185765"/>
              </a:lnTo>
              <a:lnTo>
                <a:pt x="0" y="185765"/>
              </a:lnTo>
              <a:lnTo>
                <a:pt x="0" y="371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8A11C-40D0-406A-8981-387FFCAE46A9}">
      <dsp:nvSpPr>
        <dsp:cNvPr id="0" name=""/>
        <dsp:cNvSpPr/>
      </dsp:nvSpPr>
      <dsp:spPr>
        <a:xfrm>
          <a:off x="6965061" y="5040738"/>
          <a:ext cx="2944635" cy="8790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chemeClr val="tx1"/>
              </a:solidFill>
            </a:rPr>
            <a:t>alignment/[COG].</a:t>
          </a:r>
          <a:r>
            <a:rPr lang="en-US" sz="2400" kern="1200" dirty="0" err="1">
              <a:solidFill>
                <a:schemeClr val="tx1"/>
              </a:solidFill>
            </a:rPr>
            <a:t>afa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6990808" y="5066485"/>
        <a:ext cx="2893141" cy="827577"/>
      </dsp:txXfrm>
    </dsp:sp>
    <dsp:sp modelId="{944B6325-AF78-4A38-BE67-A32904D20CBB}">
      <dsp:nvSpPr>
        <dsp:cNvPr id="0" name=""/>
        <dsp:cNvSpPr/>
      </dsp:nvSpPr>
      <dsp:spPr>
        <a:xfrm>
          <a:off x="7084613" y="5919810"/>
          <a:ext cx="1352766" cy="351628"/>
        </a:xfrm>
        <a:custGeom>
          <a:avLst/>
          <a:gdLst/>
          <a:ahLst/>
          <a:cxnLst/>
          <a:rect l="0" t="0" r="0" b="0"/>
          <a:pathLst>
            <a:path>
              <a:moveTo>
                <a:pt x="1352766" y="0"/>
              </a:moveTo>
              <a:lnTo>
                <a:pt x="1352766" y="175814"/>
              </a:lnTo>
              <a:lnTo>
                <a:pt x="0" y="175814"/>
              </a:lnTo>
              <a:lnTo>
                <a:pt x="0" y="3516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2895CD-36F0-4630-BA49-7E74AE695ED2}">
      <dsp:nvSpPr>
        <dsp:cNvPr id="0" name=""/>
        <dsp:cNvSpPr/>
      </dsp:nvSpPr>
      <dsp:spPr>
        <a:xfrm>
          <a:off x="5892104" y="6271438"/>
          <a:ext cx="2385018" cy="879071"/>
        </a:xfrm>
        <a:prstGeom prst="roundRect">
          <a:avLst>
            <a:gd name="adj" fmla="val 10000"/>
          </a:avLst>
        </a:prstGeom>
        <a:solidFill>
          <a:schemeClr val="bg2">
            <a:lumMod val="9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>
              <a:solidFill>
                <a:schemeClr val="tx1"/>
              </a:solidFill>
            </a:rPr>
            <a:t>tmp</a:t>
          </a:r>
          <a:r>
            <a:rPr lang="en-US" sz="2400" kern="1200" dirty="0">
              <a:solidFill>
                <a:schemeClr val="tx1"/>
              </a:solidFill>
            </a:rPr>
            <a:t>/[COG].</a:t>
          </a:r>
          <a:r>
            <a:rPr lang="en-US" sz="2400" kern="1200" dirty="0" err="1">
              <a:solidFill>
                <a:schemeClr val="tx1"/>
              </a:solidFill>
            </a:rPr>
            <a:t>faa</a:t>
          </a:r>
          <a:endParaRPr lang="en-US" sz="2400" kern="1200" dirty="0">
            <a:solidFill>
              <a:schemeClr val="tx1"/>
            </a:solidFill>
          </a:endParaRPr>
        </a:p>
      </dsp:txBody>
      <dsp:txXfrm>
        <a:off x="5917851" y="6297185"/>
        <a:ext cx="2333524" cy="827577"/>
      </dsp:txXfrm>
    </dsp:sp>
    <dsp:sp modelId="{3E958FCF-E504-4AE0-93D6-430554669B35}">
      <dsp:nvSpPr>
        <dsp:cNvPr id="0" name=""/>
        <dsp:cNvSpPr/>
      </dsp:nvSpPr>
      <dsp:spPr>
        <a:xfrm>
          <a:off x="8437379" y="5919810"/>
          <a:ext cx="1390300" cy="3516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5814"/>
              </a:lnTo>
              <a:lnTo>
                <a:pt x="1390300" y="175814"/>
              </a:lnTo>
              <a:lnTo>
                <a:pt x="1390300" y="35162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B2B34FD-C4AC-4360-97F5-9E7F8E943F35}">
      <dsp:nvSpPr>
        <dsp:cNvPr id="0" name=""/>
        <dsp:cNvSpPr/>
      </dsp:nvSpPr>
      <dsp:spPr>
        <a:xfrm>
          <a:off x="8672705" y="6271438"/>
          <a:ext cx="2309950" cy="87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--gene [</a:t>
          </a:r>
          <a:r>
            <a:rPr lang="en-US" sz="2400" kern="1200" dirty="0" err="1"/>
            <a:t>seq.faa</a:t>
          </a:r>
          <a:r>
            <a:rPr lang="en-US" sz="2400" kern="1200" dirty="0"/>
            <a:t>]</a:t>
          </a:r>
        </a:p>
      </dsp:txBody>
      <dsp:txXfrm>
        <a:off x="8698452" y="6297185"/>
        <a:ext cx="2258456" cy="827577"/>
      </dsp:txXfrm>
    </dsp:sp>
    <dsp:sp modelId="{06563293-0156-45B8-865F-20BB5FEA2321}">
      <dsp:nvSpPr>
        <dsp:cNvPr id="0" name=""/>
        <dsp:cNvSpPr/>
      </dsp:nvSpPr>
      <dsp:spPr>
        <a:xfrm>
          <a:off x="9958090" y="4669207"/>
          <a:ext cx="1956405" cy="3715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5765"/>
              </a:lnTo>
              <a:lnTo>
                <a:pt x="1956405" y="185765"/>
              </a:lnTo>
              <a:lnTo>
                <a:pt x="1956405" y="371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CECB0C-1079-404E-9D19-BD5431471519}">
      <dsp:nvSpPr>
        <dsp:cNvPr id="0" name=""/>
        <dsp:cNvSpPr/>
      </dsp:nvSpPr>
      <dsp:spPr>
        <a:xfrm>
          <a:off x="10305279" y="5040738"/>
          <a:ext cx="3218431" cy="87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--alignment [</a:t>
          </a:r>
          <a:r>
            <a:rPr lang="en-US" sz="2400" kern="1200" dirty="0" err="1"/>
            <a:t>MSA.afa</a:t>
          </a:r>
          <a:r>
            <a:rPr lang="en-US" sz="2400" kern="1200" dirty="0"/>
            <a:t>]</a:t>
          </a:r>
        </a:p>
      </dsp:txBody>
      <dsp:txXfrm>
        <a:off x="10331026" y="5066485"/>
        <a:ext cx="3166937" cy="827577"/>
      </dsp:txXfrm>
    </dsp:sp>
    <dsp:sp modelId="{F5801746-4200-42FD-8E57-64EF0320B01B}">
      <dsp:nvSpPr>
        <dsp:cNvPr id="0" name=""/>
        <dsp:cNvSpPr/>
      </dsp:nvSpPr>
      <dsp:spPr>
        <a:xfrm>
          <a:off x="11923455" y="2232895"/>
          <a:ext cx="2664042" cy="3496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4834"/>
              </a:lnTo>
              <a:lnTo>
                <a:pt x="2664042" y="174834"/>
              </a:lnTo>
              <a:lnTo>
                <a:pt x="2664042" y="3496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D4691B-6D78-41A6-B4B4-3936AF622FDA}">
      <dsp:nvSpPr>
        <dsp:cNvPr id="0" name=""/>
        <dsp:cNvSpPr/>
      </dsp:nvSpPr>
      <dsp:spPr>
        <a:xfrm>
          <a:off x="12650522" y="2582563"/>
          <a:ext cx="3873950" cy="8790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--</a:t>
          </a:r>
          <a:r>
            <a:rPr lang="en-US" sz="2400" kern="1200" dirty="0" err="1"/>
            <a:t>gene_trees</a:t>
          </a:r>
          <a:r>
            <a:rPr lang="en-US" sz="2400" kern="1200" dirty="0"/>
            <a:t> [</a:t>
          </a:r>
          <a:r>
            <a:rPr lang="en-US" sz="2400" kern="1200" dirty="0" err="1"/>
            <a:t>trees.newick</a:t>
          </a:r>
          <a:r>
            <a:rPr lang="en-US" sz="2400" kern="1200" dirty="0"/>
            <a:t>]</a:t>
          </a:r>
        </a:p>
      </dsp:txBody>
      <dsp:txXfrm>
        <a:off x="12676269" y="2608310"/>
        <a:ext cx="3822456" cy="8275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9267" y="1995312"/>
            <a:ext cx="16255604" cy="4244622"/>
          </a:xfrm>
        </p:spPr>
        <p:txBody>
          <a:bodyPr anchor="b"/>
          <a:lstStyle>
            <a:lvl1pPr algn="ctr"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9267" y="6403623"/>
            <a:ext cx="16255604" cy="2943577"/>
          </a:xfrm>
        </p:spPr>
        <p:txBody>
          <a:bodyPr/>
          <a:lstStyle>
            <a:lvl1pPr marL="0" indent="0" algn="ctr">
              <a:buNone/>
              <a:defRPr sz="4266"/>
            </a:lvl1pPr>
            <a:lvl2pPr marL="812764" indent="0" algn="ctr">
              <a:buNone/>
              <a:defRPr sz="3555"/>
            </a:lvl2pPr>
            <a:lvl3pPr marL="1625529" indent="0" algn="ctr">
              <a:buNone/>
              <a:defRPr sz="3200"/>
            </a:lvl3pPr>
            <a:lvl4pPr marL="2438293" indent="0" algn="ctr">
              <a:buNone/>
              <a:defRPr sz="2844"/>
            </a:lvl4pPr>
            <a:lvl5pPr marL="3251058" indent="0" algn="ctr">
              <a:buNone/>
              <a:defRPr sz="2844"/>
            </a:lvl5pPr>
            <a:lvl6pPr marL="4063822" indent="0" algn="ctr">
              <a:buNone/>
              <a:defRPr sz="2844"/>
            </a:lvl6pPr>
            <a:lvl7pPr marL="4876587" indent="0" algn="ctr">
              <a:buNone/>
              <a:defRPr sz="2844"/>
            </a:lvl7pPr>
            <a:lvl8pPr marL="5689351" indent="0" algn="ctr">
              <a:buNone/>
              <a:defRPr sz="2844"/>
            </a:lvl8pPr>
            <a:lvl9pPr marL="6502116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0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87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510555" y="649111"/>
            <a:ext cx="467348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90097" y="649111"/>
            <a:ext cx="13749531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399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237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808" y="3039535"/>
            <a:ext cx="18693944" cy="5071532"/>
          </a:xfrm>
        </p:spPr>
        <p:txBody>
          <a:bodyPr anchor="b"/>
          <a:lstStyle>
            <a:lvl1pPr>
              <a:defRPr sz="1066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8808" y="8159046"/>
            <a:ext cx="18693944" cy="2666999"/>
          </a:xfrm>
        </p:spPr>
        <p:txBody>
          <a:bodyPr/>
          <a:lstStyle>
            <a:lvl1pPr marL="0" indent="0">
              <a:buNone/>
              <a:defRPr sz="4266">
                <a:solidFill>
                  <a:schemeClr val="tx1">
                    <a:tint val="75000"/>
                  </a:schemeClr>
                </a:solidFill>
              </a:defRPr>
            </a:lvl1pPr>
            <a:lvl2pPr marL="812764" indent="0">
              <a:buNone/>
              <a:defRPr sz="3555">
                <a:solidFill>
                  <a:schemeClr val="tx1">
                    <a:tint val="75000"/>
                  </a:schemeClr>
                </a:solidFill>
              </a:defRPr>
            </a:lvl2pPr>
            <a:lvl3pPr marL="1625529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293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058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3822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587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3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116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11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90097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532" y="3245556"/>
            <a:ext cx="9211509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126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0" y="649112"/>
            <a:ext cx="18693944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2921" y="2988734"/>
            <a:ext cx="9169175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92921" y="4453467"/>
            <a:ext cx="916917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72532" y="2988734"/>
            <a:ext cx="9214332" cy="1464732"/>
          </a:xfrm>
        </p:spPr>
        <p:txBody>
          <a:bodyPr anchor="b"/>
          <a:lstStyle>
            <a:lvl1pPr marL="0" indent="0">
              <a:buNone/>
              <a:defRPr sz="4266" b="1"/>
            </a:lvl1pPr>
            <a:lvl2pPr marL="812764" indent="0">
              <a:buNone/>
              <a:defRPr sz="3555" b="1"/>
            </a:lvl2pPr>
            <a:lvl3pPr marL="1625529" indent="0">
              <a:buNone/>
              <a:defRPr sz="3200" b="1"/>
            </a:lvl3pPr>
            <a:lvl4pPr marL="2438293" indent="0">
              <a:buNone/>
              <a:defRPr sz="2844" b="1"/>
            </a:lvl4pPr>
            <a:lvl5pPr marL="3251058" indent="0">
              <a:buNone/>
              <a:defRPr sz="2844" b="1"/>
            </a:lvl5pPr>
            <a:lvl6pPr marL="4063822" indent="0">
              <a:buNone/>
              <a:defRPr sz="2844" b="1"/>
            </a:lvl6pPr>
            <a:lvl7pPr marL="4876587" indent="0">
              <a:buNone/>
              <a:defRPr sz="2844" b="1"/>
            </a:lvl7pPr>
            <a:lvl8pPr marL="5689351" indent="0">
              <a:buNone/>
              <a:defRPr sz="2844" b="1"/>
            </a:lvl8pPr>
            <a:lvl9pPr marL="6502116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72532" y="4453467"/>
            <a:ext cx="9214332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6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96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018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14332" y="1755423"/>
            <a:ext cx="10972532" cy="8664222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6"/>
            </a:lvl3pPr>
            <a:lvl4pPr>
              <a:defRPr sz="3555"/>
            </a:lvl4pPr>
            <a:lvl5pPr>
              <a:defRPr sz="3555"/>
            </a:lvl5pPr>
            <a:lvl6pPr>
              <a:defRPr sz="3555"/>
            </a:lvl6pPr>
            <a:lvl7pPr>
              <a:defRPr sz="3555"/>
            </a:lvl7pPr>
            <a:lvl8pPr>
              <a:defRPr sz="3555"/>
            </a:lvl8pPr>
            <a:lvl9pPr>
              <a:defRPr sz="355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8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2921" y="812800"/>
            <a:ext cx="6990473" cy="284480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14332" y="1755423"/>
            <a:ext cx="10972532" cy="8664222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764" indent="0">
              <a:buNone/>
              <a:defRPr sz="4978"/>
            </a:lvl2pPr>
            <a:lvl3pPr marL="1625529" indent="0">
              <a:buNone/>
              <a:defRPr sz="4266"/>
            </a:lvl3pPr>
            <a:lvl4pPr marL="2438293" indent="0">
              <a:buNone/>
              <a:defRPr sz="3555"/>
            </a:lvl4pPr>
            <a:lvl5pPr marL="3251058" indent="0">
              <a:buNone/>
              <a:defRPr sz="3555"/>
            </a:lvl5pPr>
            <a:lvl6pPr marL="4063822" indent="0">
              <a:buNone/>
              <a:defRPr sz="3555"/>
            </a:lvl6pPr>
            <a:lvl7pPr marL="4876587" indent="0">
              <a:buNone/>
              <a:defRPr sz="3555"/>
            </a:lvl7pPr>
            <a:lvl8pPr marL="5689351" indent="0">
              <a:buNone/>
              <a:defRPr sz="3555"/>
            </a:lvl8pPr>
            <a:lvl9pPr marL="6502116" indent="0">
              <a:buNone/>
              <a:defRPr sz="355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92921" y="3657600"/>
            <a:ext cx="6990473" cy="6776156"/>
          </a:xfrm>
        </p:spPr>
        <p:txBody>
          <a:bodyPr/>
          <a:lstStyle>
            <a:lvl1pPr marL="0" indent="0">
              <a:buNone/>
              <a:defRPr sz="2844"/>
            </a:lvl1pPr>
            <a:lvl2pPr marL="812764" indent="0">
              <a:buNone/>
              <a:defRPr sz="2489"/>
            </a:lvl2pPr>
            <a:lvl3pPr marL="1625529" indent="0">
              <a:buNone/>
              <a:defRPr sz="2133"/>
            </a:lvl3pPr>
            <a:lvl4pPr marL="2438293" indent="0">
              <a:buNone/>
              <a:defRPr sz="1778"/>
            </a:lvl4pPr>
            <a:lvl5pPr marL="3251058" indent="0">
              <a:buNone/>
              <a:defRPr sz="1778"/>
            </a:lvl5pPr>
            <a:lvl6pPr marL="4063822" indent="0">
              <a:buNone/>
              <a:defRPr sz="1778"/>
            </a:lvl6pPr>
            <a:lvl7pPr marL="4876587" indent="0">
              <a:buNone/>
              <a:defRPr sz="1778"/>
            </a:lvl7pPr>
            <a:lvl8pPr marL="5689351" indent="0">
              <a:buNone/>
              <a:defRPr sz="1778"/>
            </a:lvl8pPr>
            <a:lvl9pPr marL="6502116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42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90097" y="649112"/>
            <a:ext cx="18693944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0097" y="3245556"/>
            <a:ext cx="18693944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90097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2EF52-6AEB-4878-BD70-4F67766F04AC}" type="datetimeFigureOut">
              <a:rPr lang="en-US" smtClean="0"/>
              <a:t>5/18/2023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79558" y="11300179"/>
            <a:ext cx="7315022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307360" y="11300179"/>
            <a:ext cx="4876681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1140E-8254-4E90-89A3-5D5E8817B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02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625529" rtl="0" eaLnBrk="1" latinLnBrk="0" hangingPunct="1">
        <a:lnSpc>
          <a:spcPct val="90000"/>
        </a:lnSpc>
        <a:spcBef>
          <a:spcPct val="0"/>
        </a:spcBef>
        <a:buNone/>
        <a:defRPr sz="782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6382" indent="-406382" algn="l" defTabSz="1625529" rtl="0" eaLnBrk="1" latinLnBrk="0" hangingPunct="1">
        <a:lnSpc>
          <a:spcPct val="90000"/>
        </a:lnSpc>
        <a:spcBef>
          <a:spcPts val="1778"/>
        </a:spcBef>
        <a:buFont typeface="Arial" panose="020B0604020202020204" pitchFamily="34" charset="0"/>
        <a:buChar char="•"/>
        <a:defRPr sz="4978" kern="1200">
          <a:solidFill>
            <a:schemeClr val="tx1"/>
          </a:solidFill>
          <a:latin typeface="+mn-lt"/>
          <a:ea typeface="+mn-ea"/>
          <a:cs typeface="+mn-cs"/>
        </a:defRPr>
      </a:lvl1pPr>
      <a:lvl2pPr marL="1219147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4266" kern="1200">
          <a:solidFill>
            <a:schemeClr val="tx1"/>
          </a:solidFill>
          <a:latin typeface="+mn-lt"/>
          <a:ea typeface="+mn-ea"/>
          <a:cs typeface="+mn-cs"/>
        </a:defRPr>
      </a:lvl2pPr>
      <a:lvl3pPr marL="2031911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555" kern="1200">
          <a:solidFill>
            <a:schemeClr val="tx1"/>
          </a:solidFill>
          <a:latin typeface="+mn-lt"/>
          <a:ea typeface="+mn-ea"/>
          <a:cs typeface="+mn-cs"/>
        </a:defRPr>
      </a:lvl3pPr>
      <a:lvl4pPr marL="2844676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440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470204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5282969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6095733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908498" indent="-406382" algn="l" defTabSz="1625529" rtl="0" eaLnBrk="1" latinLnBrk="0" hangingPunct="1">
        <a:lnSpc>
          <a:spcPct val="90000"/>
        </a:lnSpc>
        <a:spcBef>
          <a:spcPts val="889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12764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625529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438293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51058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63822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6pPr>
      <a:lvl7pPr marL="4876587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7pPr>
      <a:lvl8pPr marL="5689351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8pPr>
      <a:lvl9pPr marL="6502116" algn="l" defTabSz="1625529" rtl="0" eaLnBrk="1" latinLnBrk="0" hangingPunct="1">
        <a:defRPr sz="3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hyperlink" Target="https://pubmed.ncbi.nlm.nih.gov/16406009/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1F52-F862-AB36-2444-960B86703C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dirty="0"/>
              <a:t>reconcile.sh graphic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EAE5FF-8D46-7C57-7694-52E3216208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Author: Juntao Zhong from Rika Anderson’s lab at Carleton College. </a:t>
            </a:r>
          </a:p>
          <a:p>
            <a:pPr algn="l"/>
            <a:r>
              <a:rPr lang="en-US" dirty="0"/>
              <a:t>Written: spring – summer of 2023</a:t>
            </a:r>
          </a:p>
        </p:txBody>
      </p:sp>
    </p:spTree>
    <p:extLst>
      <p:ext uri="{BB962C8B-B14F-4D97-AF65-F5344CB8AC3E}">
        <p14:creationId xmlns:p14="http://schemas.microsoft.com/office/powerpoint/2010/main" val="3078001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A2C758D-94C4-75D3-3F84-0FA0C6328CF6}"/>
              </a:ext>
            </a:extLst>
          </p:cNvPr>
          <p:cNvSpPr/>
          <p:nvPr/>
        </p:nvSpPr>
        <p:spPr>
          <a:xfrm>
            <a:off x="12289033" y="3493177"/>
            <a:ext cx="6538410" cy="613987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COG_reconciliation_summary_[</a:t>
            </a:r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</a:rPr>
              <a:t>CM</a:t>
            </a:r>
            <a:r>
              <a:rPr lang="en-US" sz="2800" dirty="0">
                <a:solidFill>
                  <a:schemeClr val="tx1"/>
                </a:solidFill>
              </a:rPr>
              <a:t>].csv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C3BBB02-8BCF-AFEC-1CB0-C3D6420B8F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515367"/>
              </p:ext>
            </p:extLst>
          </p:nvPr>
        </p:nvGraphicFramePr>
        <p:xfrm>
          <a:off x="1612533" y="4370738"/>
          <a:ext cx="17737331" cy="72684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7" name="Group 6">
            <a:extLst>
              <a:ext uri="{FF2B5EF4-FFF2-40B4-BE49-F238E27FC236}">
                <a16:creationId xmlns:a16="http://schemas.microsoft.com/office/drawing/2014/main" id="{7E8995D4-B564-5A57-786B-7784B8A49E61}"/>
              </a:ext>
            </a:extLst>
          </p:cNvPr>
          <p:cNvGrpSpPr/>
          <p:nvPr/>
        </p:nvGrpSpPr>
        <p:grpSpPr>
          <a:xfrm>
            <a:off x="8221151" y="3012069"/>
            <a:ext cx="3128211" cy="796794"/>
            <a:chOff x="11713780" y="3193739"/>
            <a:chExt cx="3511364" cy="796794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7CC0ADBE-0B71-0BF0-1B84-E3789C2621BE}"/>
                </a:ext>
              </a:extLst>
            </p:cNvPr>
            <p:cNvSpPr/>
            <p:nvPr/>
          </p:nvSpPr>
          <p:spPr>
            <a:xfrm>
              <a:off x="11713780" y="3193739"/>
              <a:ext cx="3511364" cy="796794"/>
            </a:xfrm>
            <a:prstGeom prst="roundRect">
              <a:avLst>
                <a:gd name="adj" fmla="val 10000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9" name="Rectangle: Rounded Corners 4">
              <a:extLst>
                <a:ext uri="{FF2B5EF4-FFF2-40B4-BE49-F238E27FC236}">
                  <a16:creationId xmlns:a16="http://schemas.microsoft.com/office/drawing/2014/main" id="{69148841-3797-2D88-64E0-8AA073C00118}"/>
                </a:ext>
              </a:extLst>
            </p:cNvPr>
            <p:cNvSpPr txBox="1"/>
            <p:nvPr/>
          </p:nvSpPr>
          <p:spPr>
            <a:xfrm>
              <a:off x="11737117" y="3217076"/>
              <a:ext cx="3464690" cy="750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/>
                <a:t>--argument [user input]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6B17B16-E4BB-1F44-A6A4-E93500F52858}"/>
              </a:ext>
            </a:extLst>
          </p:cNvPr>
          <p:cNvGrpSpPr/>
          <p:nvPr/>
        </p:nvGrpSpPr>
        <p:grpSpPr>
          <a:xfrm>
            <a:off x="5643834" y="3012069"/>
            <a:ext cx="2396481" cy="796794"/>
            <a:chOff x="6300132" y="5424762"/>
            <a:chExt cx="2669029" cy="796794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B62F7A1-0AA3-F0BE-72CB-8B44A8A2CC82}"/>
                </a:ext>
              </a:extLst>
            </p:cNvPr>
            <p:cNvSpPr/>
            <p:nvPr/>
          </p:nvSpPr>
          <p:spPr>
            <a:xfrm>
              <a:off x="6300132" y="5424762"/>
              <a:ext cx="2669029" cy="796794"/>
            </a:xfrm>
            <a:prstGeom prst="roundRect">
              <a:avLst>
                <a:gd name="adj" fmla="val 1000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C1AEB60D-317B-BDAF-5D82-8340F55CC48A}"/>
                </a:ext>
              </a:extLst>
            </p:cNvPr>
            <p:cNvSpPr txBox="1"/>
            <p:nvPr/>
          </p:nvSpPr>
          <p:spPr>
            <a:xfrm>
              <a:off x="6323469" y="5448099"/>
              <a:ext cx="2622355" cy="750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400" kern="1200" dirty="0">
                  <a:solidFill>
                    <a:schemeClr val="tx1"/>
                  </a:solidFill>
                </a:rPr>
                <a:t>program outputs</a:t>
              </a:r>
            </a:p>
          </p:txBody>
        </p:sp>
      </p:grpSp>
      <p:sp>
        <p:nvSpPr>
          <p:cNvPr id="17" name="Callout: Up Arrow 16">
            <a:extLst>
              <a:ext uri="{FF2B5EF4-FFF2-40B4-BE49-F238E27FC236}">
                <a16:creationId xmlns:a16="http://schemas.microsoft.com/office/drawing/2014/main" id="{548ED7FE-6F05-90BA-7ABA-6254D4D0E745}"/>
              </a:ext>
            </a:extLst>
          </p:cNvPr>
          <p:cNvSpPr/>
          <p:nvPr/>
        </p:nvSpPr>
        <p:spPr>
          <a:xfrm>
            <a:off x="6820553" y="11097551"/>
            <a:ext cx="2871536" cy="487305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grep_seq_given_COG.py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C98FE47-94E5-7A79-5FC5-7D625ECEBB72}"/>
              </a:ext>
            </a:extLst>
          </p:cNvPr>
          <p:cNvGrpSpPr/>
          <p:nvPr/>
        </p:nvGrpSpPr>
        <p:grpSpPr>
          <a:xfrm>
            <a:off x="6657046" y="11562072"/>
            <a:ext cx="3128211" cy="586716"/>
            <a:chOff x="11713780" y="3193739"/>
            <a:chExt cx="3511364" cy="796794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DC6BDC58-D236-FA3A-5CBF-B25A92B4EAC3}"/>
                </a:ext>
              </a:extLst>
            </p:cNvPr>
            <p:cNvSpPr/>
            <p:nvPr/>
          </p:nvSpPr>
          <p:spPr>
            <a:xfrm>
              <a:off x="11713780" y="3193739"/>
              <a:ext cx="3511364" cy="796794"/>
            </a:xfrm>
            <a:prstGeom prst="roundRect">
              <a:avLst>
                <a:gd name="adj" fmla="val 10000"/>
              </a:avLst>
            </a:prstGeom>
            <a:ln>
              <a:noFill/>
            </a:ln>
          </p:spPr>
          <p:style>
            <a:lnRef idx="2">
              <a:scrgbClr r="0" g="0" b="0"/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61011AF4-6090-A361-BC64-A6ABCBA24429}"/>
                </a:ext>
              </a:extLst>
            </p:cNvPr>
            <p:cNvSpPr txBox="1"/>
            <p:nvPr/>
          </p:nvSpPr>
          <p:spPr>
            <a:xfrm>
              <a:off x="11737117" y="3217076"/>
              <a:ext cx="3464690" cy="75012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kern="1200" dirty="0"/>
                <a:t>--COG [</a:t>
              </a:r>
              <a:r>
                <a:rPr lang="en-US" sz="2000" kern="1200" dirty="0" err="1"/>
                <a:t>COG_number</a:t>
              </a:r>
              <a:r>
                <a:rPr lang="en-US" sz="2000" kern="1200" dirty="0"/>
                <a:t>]</a:t>
              </a:r>
            </a:p>
          </p:txBody>
        </p:sp>
      </p:grpSp>
      <p:sp>
        <p:nvSpPr>
          <p:cNvPr id="24" name="Callout: Up Arrow 23">
            <a:extLst>
              <a:ext uri="{FF2B5EF4-FFF2-40B4-BE49-F238E27FC236}">
                <a16:creationId xmlns:a16="http://schemas.microsoft.com/office/drawing/2014/main" id="{A695EBC4-5534-C04A-A6FF-FBBA613CD9AC}"/>
              </a:ext>
            </a:extLst>
          </p:cNvPr>
          <p:cNvSpPr/>
          <p:nvPr/>
        </p:nvSpPr>
        <p:spPr>
          <a:xfrm>
            <a:off x="8055430" y="10053953"/>
            <a:ext cx="4107592" cy="611076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utils.sh: </a:t>
            </a:r>
            <a:r>
              <a:rPr lang="en-US" sz="2000" dirty="0" err="1">
                <a:solidFill>
                  <a:schemeClr val="tx1"/>
                </a:solidFill>
              </a:rPr>
              <a:t>align_genes</a:t>
            </a:r>
            <a:r>
              <a:rPr lang="en-US" sz="2000" dirty="0">
                <a:solidFill>
                  <a:schemeClr val="tx1"/>
                </a:solidFill>
              </a:rPr>
              <a:t>() -&gt; MUSCLE</a:t>
            </a:r>
          </a:p>
        </p:txBody>
      </p:sp>
      <p:sp>
        <p:nvSpPr>
          <p:cNvPr id="25" name="Callout: Up Arrow 24">
            <a:extLst>
              <a:ext uri="{FF2B5EF4-FFF2-40B4-BE49-F238E27FC236}">
                <a16:creationId xmlns:a16="http://schemas.microsoft.com/office/drawing/2014/main" id="{8267A521-10CC-AA6D-0BD9-26DDC14F12EF}"/>
              </a:ext>
            </a:extLst>
          </p:cNvPr>
          <p:cNvSpPr/>
          <p:nvPr/>
        </p:nvSpPr>
        <p:spPr>
          <a:xfrm>
            <a:off x="8813315" y="8761346"/>
            <a:ext cx="5514605" cy="636902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utils.sh: trim() -&gt; </a:t>
            </a:r>
            <a:r>
              <a:rPr lang="en-US" sz="2000" dirty="0" err="1">
                <a:solidFill>
                  <a:schemeClr val="tx1"/>
                </a:solidFill>
              </a:rPr>
              <a:t>trimAI</a:t>
            </a:r>
            <a:r>
              <a:rPr lang="en-US" sz="2000" dirty="0">
                <a:solidFill>
                  <a:schemeClr val="tx1"/>
                </a:solidFill>
              </a:rPr>
              <a:t> + &lt; 20% excise + 20 ≥ ORFs</a:t>
            </a:r>
          </a:p>
        </p:txBody>
      </p:sp>
      <p:sp>
        <p:nvSpPr>
          <p:cNvPr id="26" name="Callout: Up Arrow 25">
            <a:extLst>
              <a:ext uri="{FF2B5EF4-FFF2-40B4-BE49-F238E27FC236}">
                <a16:creationId xmlns:a16="http://schemas.microsoft.com/office/drawing/2014/main" id="{EA58C96D-27DC-2825-39D8-19C0E7F9807B}"/>
              </a:ext>
            </a:extLst>
          </p:cNvPr>
          <p:cNvSpPr/>
          <p:nvPr/>
        </p:nvSpPr>
        <p:spPr>
          <a:xfrm>
            <a:off x="9068187" y="7658852"/>
            <a:ext cx="5004863" cy="636902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utils.sh: </a:t>
            </a:r>
            <a:r>
              <a:rPr lang="en-US" sz="2000" dirty="0" err="1">
                <a:solidFill>
                  <a:schemeClr val="tx1"/>
                </a:solidFill>
              </a:rPr>
              <a:t>generate_gene_tree</a:t>
            </a:r>
            <a:r>
              <a:rPr lang="en-US" sz="2000" dirty="0">
                <a:solidFill>
                  <a:schemeClr val="tx1"/>
                </a:solidFill>
              </a:rPr>
              <a:t> [</a:t>
            </a:r>
            <a:r>
              <a:rPr lang="en-US" sz="2000" dirty="0" err="1">
                <a:solidFill>
                  <a:schemeClr val="tx1"/>
                </a:solidFill>
              </a:rPr>
              <a:t>iqtree</a:t>
            </a:r>
            <a:r>
              <a:rPr lang="en-US" sz="2000" dirty="0">
                <a:solidFill>
                  <a:schemeClr val="tx1"/>
                </a:solidFill>
              </a:rPr>
              <a:t>/RAXML]</a:t>
            </a:r>
          </a:p>
        </p:txBody>
      </p:sp>
      <p:sp>
        <p:nvSpPr>
          <p:cNvPr id="27" name="Callout: Up Arrow 26">
            <a:extLst>
              <a:ext uri="{FF2B5EF4-FFF2-40B4-BE49-F238E27FC236}">
                <a16:creationId xmlns:a16="http://schemas.microsoft.com/office/drawing/2014/main" id="{CC91327D-CBD9-4D11-3E61-124573C45157}"/>
              </a:ext>
            </a:extLst>
          </p:cNvPr>
          <p:cNvSpPr/>
          <p:nvPr/>
        </p:nvSpPr>
        <p:spPr>
          <a:xfrm>
            <a:off x="10984841" y="6367061"/>
            <a:ext cx="5514605" cy="575117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>
                <a:solidFill>
                  <a:schemeClr val="tx1"/>
                </a:solidFill>
              </a:rPr>
              <a:t>ecceTERA</a:t>
            </a:r>
            <a:r>
              <a:rPr lang="en-US" sz="2000" dirty="0">
                <a:solidFill>
                  <a:schemeClr val="tx1"/>
                </a:solidFill>
              </a:rPr>
              <a:t>: gene tree + species tree (chronogram)</a:t>
            </a:r>
          </a:p>
        </p:txBody>
      </p:sp>
      <p:sp>
        <p:nvSpPr>
          <p:cNvPr id="28" name="Callout: Up Arrow 27">
            <a:extLst>
              <a:ext uri="{FF2B5EF4-FFF2-40B4-BE49-F238E27FC236}">
                <a16:creationId xmlns:a16="http://schemas.microsoft.com/office/drawing/2014/main" id="{FE96D145-83BB-6141-37C6-E91D6CB38188}"/>
              </a:ext>
            </a:extLst>
          </p:cNvPr>
          <p:cNvSpPr/>
          <p:nvPr/>
        </p:nvSpPr>
        <p:spPr>
          <a:xfrm>
            <a:off x="11953102" y="5146017"/>
            <a:ext cx="4239897" cy="578545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utils.sh: </a:t>
            </a:r>
            <a:r>
              <a:rPr lang="en-US" sz="2000" dirty="0" err="1">
                <a:solidFill>
                  <a:schemeClr val="tx1"/>
                </a:solidFill>
              </a:rPr>
              <a:t>inhouse_script_processing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9" name="Callout: Up Arrow 28">
            <a:extLst>
              <a:ext uri="{FF2B5EF4-FFF2-40B4-BE49-F238E27FC236}">
                <a16:creationId xmlns:a16="http://schemas.microsoft.com/office/drawing/2014/main" id="{C98D6498-FFED-F08F-0985-018C385B4EE8}"/>
              </a:ext>
            </a:extLst>
          </p:cNvPr>
          <p:cNvSpPr/>
          <p:nvPr/>
        </p:nvSpPr>
        <p:spPr>
          <a:xfrm>
            <a:off x="7066120" y="2539070"/>
            <a:ext cx="2129226" cy="487305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script to next step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6074F4-DF1B-4FAE-DFBB-C93CECDABD8D}"/>
              </a:ext>
            </a:extLst>
          </p:cNvPr>
          <p:cNvSpPr txBox="1"/>
          <p:nvPr/>
        </p:nvSpPr>
        <p:spPr>
          <a:xfrm>
            <a:off x="2354046" y="2049370"/>
            <a:ext cx="859562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User may choose their entry in any steps labelled in blue, </a:t>
            </a:r>
          </a:p>
          <a:p>
            <a:r>
              <a:rPr lang="en-US" sz="2800" dirty="0"/>
              <a:t>but they can only enter 1 time.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90AE69-302E-C9A2-779F-8320DC0EEB92}"/>
              </a:ext>
            </a:extLst>
          </p:cNvPr>
          <p:cNvSpPr txBox="1"/>
          <p:nvPr/>
        </p:nvSpPr>
        <p:spPr>
          <a:xfrm>
            <a:off x="4129893" y="3148856"/>
            <a:ext cx="15139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Legend:</a:t>
            </a:r>
          </a:p>
        </p:txBody>
      </p:sp>
      <p:sp>
        <p:nvSpPr>
          <p:cNvPr id="4" name="Callout: Up Arrow 3">
            <a:extLst>
              <a:ext uri="{FF2B5EF4-FFF2-40B4-BE49-F238E27FC236}">
                <a16:creationId xmlns:a16="http://schemas.microsoft.com/office/drawing/2014/main" id="{5F590892-E6D2-3CE5-BC4F-E0FD63A0B1CD}"/>
              </a:ext>
            </a:extLst>
          </p:cNvPr>
          <p:cNvSpPr/>
          <p:nvPr/>
        </p:nvSpPr>
        <p:spPr>
          <a:xfrm>
            <a:off x="13698415" y="4027283"/>
            <a:ext cx="3719646" cy="578545"/>
          </a:xfrm>
          <a:prstGeom prst="upArrowCallou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summarize_reconciliation.py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B257CC-39F5-EFC4-C964-6AEF5734D17F}"/>
              </a:ext>
            </a:extLst>
          </p:cNvPr>
          <p:cNvSpPr txBox="1"/>
          <p:nvPr/>
        </p:nvSpPr>
        <p:spPr>
          <a:xfrm>
            <a:off x="12253864" y="1803148"/>
            <a:ext cx="73170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Available clock model (</a:t>
            </a:r>
            <a:r>
              <a:rPr lang="en-US" dirty="0">
                <a:highlight>
                  <a:srgbClr val="FFFF00"/>
                </a:highlight>
              </a:rPr>
              <a:t>CM</a:t>
            </a:r>
            <a:r>
              <a:rPr lang="en-US" dirty="0"/>
              <a:t>) are ugam1, ln1, or cir1</a:t>
            </a:r>
          </a:p>
          <a:p>
            <a:pPr marL="285750" indent="-285750">
              <a:buFontTx/>
              <a:buChar char="-"/>
            </a:pPr>
            <a:r>
              <a:rPr lang="en-US" dirty="0"/>
              <a:t>ugam1:</a:t>
            </a:r>
            <a:r>
              <a:rPr lang="en-US" i="0" dirty="0">
                <a:solidFill>
                  <a:srgbClr val="212121"/>
                </a:solidFill>
                <a:effectLst/>
                <a:latin typeface="Cambria" panose="02040503050406030204" pitchFamily="18" charset="0"/>
              </a:rPr>
              <a:t>uncorrelated gamma</a:t>
            </a:r>
          </a:p>
          <a:p>
            <a:pPr marL="285750" indent="-285750">
              <a:buFontTx/>
              <a:buChar char="-"/>
            </a:pPr>
            <a:r>
              <a:rPr lang="en-US" dirty="0"/>
              <a:t>ln1: log-normal relaxed model</a:t>
            </a:r>
          </a:p>
          <a:p>
            <a:pPr marL="285750" indent="-285750">
              <a:buFontTx/>
              <a:buChar char="-"/>
            </a:pPr>
            <a:r>
              <a:rPr lang="en-US" dirty="0"/>
              <a:t>cir1:  Cox-Ingersoll-Ross process (</a:t>
            </a:r>
            <a:r>
              <a:rPr lang="en-US" dirty="0">
                <a:hlinkClick r:id="rId7"/>
              </a:rPr>
              <a:t>reference</a:t>
            </a:r>
            <a:r>
              <a:rPr lang="en-US" dirty="0"/>
              <a:t>, widely used in economics)</a:t>
            </a:r>
          </a:p>
        </p:txBody>
      </p:sp>
      <p:sp>
        <p:nvSpPr>
          <p:cNvPr id="23" name="Callout: Left Arrow 22">
            <a:extLst>
              <a:ext uri="{FF2B5EF4-FFF2-40B4-BE49-F238E27FC236}">
                <a16:creationId xmlns:a16="http://schemas.microsoft.com/office/drawing/2014/main" id="{C5B08A2B-0627-E210-267F-F8D1AE4416A2}"/>
              </a:ext>
            </a:extLst>
          </p:cNvPr>
          <p:cNvSpPr/>
          <p:nvPr/>
        </p:nvSpPr>
        <p:spPr>
          <a:xfrm>
            <a:off x="16029056" y="5775548"/>
            <a:ext cx="3009401" cy="879071"/>
          </a:xfrm>
          <a:prstGeom prst="leftArrowCallout">
            <a:avLst>
              <a:gd name="adj1" fmla="val 22817"/>
              <a:gd name="adj2" fmla="val 25000"/>
              <a:gd name="adj3" fmla="val 12993"/>
              <a:gd name="adj4" fmla="val 9029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 defTabSz="10668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400" dirty="0"/>
              <a:t>--</a:t>
            </a:r>
            <a:r>
              <a:rPr lang="en-US" sz="2400" dirty="0" err="1"/>
              <a:t>clock_model</a:t>
            </a:r>
            <a:r>
              <a:rPr lang="en-US" sz="2400" dirty="0"/>
              <a:t>  ugam1, cir1, or ln1</a:t>
            </a:r>
            <a:endParaRPr lang="en-US" sz="2400" kern="1200" dirty="0"/>
          </a:p>
        </p:txBody>
      </p:sp>
    </p:spTree>
    <p:extLst>
      <p:ext uri="{BB962C8B-B14F-4D97-AF65-F5344CB8AC3E}">
        <p14:creationId xmlns:p14="http://schemas.microsoft.com/office/powerpoint/2010/main" val="923417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5346</TotalTime>
  <Words>274</Words>
  <Application>Microsoft Office PowerPoint</Application>
  <PresentationFormat>Custom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reconcile.sh graphic 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Jimmy Zhong</dc:creator>
  <cp:lastModifiedBy>Zhong, Jimmy</cp:lastModifiedBy>
  <cp:revision>9</cp:revision>
  <dcterms:created xsi:type="dcterms:W3CDTF">2023-04-05T22:34:46Z</dcterms:created>
  <dcterms:modified xsi:type="dcterms:W3CDTF">2023-05-22T05:42:26Z</dcterms:modified>
</cp:coreProperties>
</file>