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21386800" cy="30279975"/>
  <p:notesSz cx="20931188" cy="29814838"/>
  <p:defaultTextStyle>
    <a:defPPr>
      <a:defRPr lang="en-GB"/>
    </a:defPPr>
    <a:lvl1pPr algn="l" rtl="0" fontAlgn="base">
      <a:spcBef>
        <a:spcPct val="0"/>
      </a:spcBef>
      <a:spcAft>
        <a:spcPct val="0"/>
      </a:spcAft>
      <a:defRPr sz="7400" kern="1200">
        <a:solidFill>
          <a:schemeClr val="tx1"/>
        </a:solidFill>
        <a:latin typeface="Times New Roman" pitchFamily="18" charset="0"/>
        <a:ea typeface="+mn-ea"/>
        <a:cs typeface="+mn-cs"/>
      </a:defRPr>
    </a:lvl1pPr>
    <a:lvl2pPr marL="1408810" algn="l" rtl="0" fontAlgn="base">
      <a:spcBef>
        <a:spcPct val="0"/>
      </a:spcBef>
      <a:spcAft>
        <a:spcPct val="0"/>
      </a:spcAft>
      <a:defRPr sz="7400" kern="1200">
        <a:solidFill>
          <a:schemeClr val="tx1"/>
        </a:solidFill>
        <a:latin typeface="Times New Roman" pitchFamily="18" charset="0"/>
        <a:ea typeface="+mn-ea"/>
        <a:cs typeface="+mn-cs"/>
      </a:defRPr>
    </a:lvl2pPr>
    <a:lvl3pPr marL="2817620" algn="l" rtl="0" fontAlgn="base">
      <a:spcBef>
        <a:spcPct val="0"/>
      </a:spcBef>
      <a:spcAft>
        <a:spcPct val="0"/>
      </a:spcAft>
      <a:defRPr sz="7400" kern="1200">
        <a:solidFill>
          <a:schemeClr val="tx1"/>
        </a:solidFill>
        <a:latin typeface="Times New Roman" pitchFamily="18" charset="0"/>
        <a:ea typeface="+mn-ea"/>
        <a:cs typeface="+mn-cs"/>
      </a:defRPr>
    </a:lvl3pPr>
    <a:lvl4pPr marL="4226430" algn="l" rtl="0" fontAlgn="base">
      <a:spcBef>
        <a:spcPct val="0"/>
      </a:spcBef>
      <a:spcAft>
        <a:spcPct val="0"/>
      </a:spcAft>
      <a:defRPr sz="7400" kern="1200">
        <a:solidFill>
          <a:schemeClr val="tx1"/>
        </a:solidFill>
        <a:latin typeface="Times New Roman" pitchFamily="18" charset="0"/>
        <a:ea typeface="+mn-ea"/>
        <a:cs typeface="+mn-cs"/>
      </a:defRPr>
    </a:lvl4pPr>
    <a:lvl5pPr marL="5635240" algn="l" rtl="0" fontAlgn="base">
      <a:spcBef>
        <a:spcPct val="0"/>
      </a:spcBef>
      <a:spcAft>
        <a:spcPct val="0"/>
      </a:spcAft>
      <a:defRPr sz="7400" kern="1200">
        <a:solidFill>
          <a:schemeClr val="tx1"/>
        </a:solidFill>
        <a:latin typeface="Times New Roman" pitchFamily="18" charset="0"/>
        <a:ea typeface="+mn-ea"/>
        <a:cs typeface="+mn-cs"/>
      </a:defRPr>
    </a:lvl5pPr>
    <a:lvl6pPr marL="7044050" algn="l" defTabSz="2817620" rtl="0" eaLnBrk="1" latinLnBrk="0" hangingPunct="1">
      <a:defRPr sz="7400" kern="1200">
        <a:solidFill>
          <a:schemeClr val="tx1"/>
        </a:solidFill>
        <a:latin typeface="Times New Roman" pitchFamily="18" charset="0"/>
        <a:ea typeface="+mn-ea"/>
        <a:cs typeface="+mn-cs"/>
      </a:defRPr>
    </a:lvl6pPr>
    <a:lvl7pPr marL="8452857" algn="l" defTabSz="2817620" rtl="0" eaLnBrk="1" latinLnBrk="0" hangingPunct="1">
      <a:defRPr sz="7400" kern="1200">
        <a:solidFill>
          <a:schemeClr val="tx1"/>
        </a:solidFill>
        <a:latin typeface="Times New Roman" pitchFamily="18" charset="0"/>
        <a:ea typeface="+mn-ea"/>
        <a:cs typeface="+mn-cs"/>
      </a:defRPr>
    </a:lvl7pPr>
    <a:lvl8pPr marL="9861670" algn="l" defTabSz="2817620" rtl="0" eaLnBrk="1" latinLnBrk="0" hangingPunct="1">
      <a:defRPr sz="7400" kern="1200">
        <a:solidFill>
          <a:schemeClr val="tx1"/>
        </a:solidFill>
        <a:latin typeface="Times New Roman" pitchFamily="18" charset="0"/>
        <a:ea typeface="+mn-ea"/>
        <a:cs typeface="+mn-cs"/>
      </a:defRPr>
    </a:lvl8pPr>
    <a:lvl9pPr marL="11270476" algn="l" defTabSz="2817620" rtl="0" eaLnBrk="1" latinLnBrk="0" hangingPunct="1">
      <a:defRPr sz="7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CC00"/>
    <a:srgbClr val="FF0066"/>
    <a:srgbClr val="990033"/>
    <a:srgbClr val="CC3300"/>
    <a:srgbClr val="CC0000"/>
    <a:srgbClr val="FF0000"/>
    <a:srgbClr val="0033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A60DC9-D23F-4522-AFC9-D0BE9BBF44E4}" v="6" dt="2021-05-14T19:18:57.6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autoAdjust="0"/>
    <p:restoredTop sz="99115" autoAdjust="0"/>
  </p:normalViewPr>
  <p:slideViewPr>
    <p:cSldViewPr snapToGrid="0">
      <p:cViewPr>
        <p:scale>
          <a:sx n="46" d="100"/>
          <a:sy n="46" d="100"/>
        </p:scale>
        <p:origin x="1157" y="-2280"/>
      </p:cViewPr>
      <p:guideLst>
        <p:guide orient="horz" pos="9537"/>
        <p:guide pos="67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 Flynn" userId="0e527658e317801a" providerId="LiveId" clId="{F3A60DC9-D23F-4522-AFC9-D0BE9BBF44E4}"/>
    <pc:docChg chg="custSel modSld">
      <pc:chgData name="Carl Flynn" userId="0e527658e317801a" providerId="LiveId" clId="{F3A60DC9-D23F-4522-AFC9-D0BE9BBF44E4}" dt="2021-05-14T19:19:35.160" v="722" actId="166"/>
      <pc:docMkLst>
        <pc:docMk/>
      </pc:docMkLst>
      <pc:sldChg chg="addSp modSp mod">
        <pc:chgData name="Carl Flynn" userId="0e527658e317801a" providerId="LiveId" clId="{F3A60DC9-D23F-4522-AFC9-D0BE9BBF44E4}" dt="2021-05-14T19:19:35.160" v="722" actId="166"/>
        <pc:sldMkLst>
          <pc:docMk/>
          <pc:sldMk cId="0" sldId="256"/>
        </pc:sldMkLst>
        <pc:spChg chg="add mod">
          <ac:chgData name="Carl Flynn" userId="0e527658e317801a" providerId="LiveId" clId="{F3A60DC9-D23F-4522-AFC9-D0BE9BBF44E4}" dt="2021-05-14T15:30:36.093" v="72" actId="20577"/>
          <ac:spMkLst>
            <pc:docMk/>
            <pc:sldMk cId="0" sldId="256"/>
            <ac:spMk id="7" creationId="{0C892879-B051-4FC0-8C32-D072A52180F9}"/>
          </ac:spMkLst>
        </pc:spChg>
        <pc:spChg chg="add mod">
          <ac:chgData name="Carl Flynn" userId="0e527658e317801a" providerId="LiveId" clId="{F3A60DC9-D23F-4522-AFC9-D0BE9BBF44E4}" dt="2021-05-14T16:13:11.211" v="709" actId="1076"/>
          <ac:spMkLst>
            <pc:docMk/>
            <pc:sldMk cId="0" sldId="256"/>
            <ac:spMk id="9" creationId="{06D28C82-EA78-440A-949A-2E92ADBD7CA9}"/>
          </ac:spMkLst>
        </pc:spChg>
        <pc:picChg chg="mod">
          <ac:chgData name="Carl Flynn" userId="0e527658e317801a" providerId="LiveId" clId="{F3A60DC9-D23F-4522-AFC9-D0BE9BBF44E4}" dt="2021-05-14T15:28:44.425" v="28" actId="1076"/>
          <ac:picMkLst>
            <pc:docMk/>
            <pc:sldMk cId="0" sldId="256"/>
            <ac:picMk id="3" creationId="{20930C8D-8103-4D77-A3AA-2767590A18F0}"/>
          </ac:picMkLst>
        </pc:picChg>
        <pc:picChg chg="add mod ord">
          <ac:chgData name="Carl Flynn" userId="0e527658e317801a" providerId="LiveId" clId="{F3A60DC9-D23F-4522-AFC9-D0BE9BBF44E4}" dt="2021-05-14T19:19:16.591" v="720" actId="166"/>
          <ac:picMkLst>
            <pc:docMk/>
            <pc:sldMk cId="0" sldId="256"/>
            <ac:picMk id="4" creationId="{D0AA7C7D-C430-4939-BF0A-B91194B0C4DD}"/>
          </ac:picMkLst>
        </pc:picChg>
        <pc:picChg chg="mod">
          <ac:chgData name="Carl Flynn" userId="0e527658e317801a" providerId="LiveId" clId="{F3A60DC9-D23F-4522-AFC9-D0BE9BBF44E4}" dt="2021-05-14T15:28:53.243" v="32" actId="1076"/>
          <ac:picMkLst>
            <pc:docMk/>
            <pc:sldMk cId="0" sldId="256"/>
            <ac:picMk id="5" creationId="{5F6FDC06-963D-43C5-B1D6-F8710C66697E}"/>
          </ac:picMkLst>
        </pc:picChg>
        <pc:picChg chg="mod">
          <ac:chgData name="Carl Flynn" userId="0e527658e317801a" providerId="LiveId" clId="{F3A60DC9-D23F-4522-AFC9-D0BE9BBF44E4}" dt="2021-05-14T15:28:49.883" v="30" actId="1076"/>
          <ac:picMkLst>
            <pc:docMk/>
            <pc:sldMk cId="0" sldId="256"/>
            <ac:picMk id="6" creationId="{21F409AA-C6FC-479A-822D-36B66F2D30F8}"/>
          </ac:picMkLst>
        </pc:picChg>
        <pc:picChg chg="add mod modCrop">
          <ac:chgData name="Carl Flynn" userId="0e527658e317801a" providerId="LiveId" clId="{F3A60DC9-D23F-4522-AFC9-D0BE9BBF44E4}" dt="2021-05-14T15:28:51.703" v="31" actId="1076"/>
          <ac:picMkLst>
            <pc:docMk/>
            <pc:sldMk cId="0" sldId="256"/>
            <ac:picMk id="8" creationId="{2FCD9920-DCDC-4C42-95D2-083F4FF64B0B}"/>
          </ac:picMkLst>
        </pc:picChg>
        <pc:picChg chg="add mod ord">
          <ac:chgData name="Carl Flynn" userId="0e527658e317801a" providerId="LiveId" clId="{F3A60DC9-D23F-4522-AFC9-D0BE9BBF44E4}" dt="2021-05-14T19:19:35.160" v="722" actId="166"/>
          <ac:picMkLst>
            <pc:docMk/>
            <pc:sldMk cId="0" sldId="256"/>
            <ac:picMk id="10" creationId="{24458131-7453-4007-B9B4-FFFE992C53A6}"/>
          </ac:picMkLst>
        </pc:picChg>
        <pc:picChg chg="mod">
          <ac:chgData name="Carl Flynn" userId="0e527658e317801a" providerId="LiveId" clId="{F3A60DC9-D23F-4522-AFC9-D0BE9BBF44E4}" dt="2021-05-14T15:28:47.463" v="29" actId="1076"/>
          <ac:picMkLst>
            <pc:docMk/>
            <pc:sldMk cId="0" sldId="256"/>
            <ac:picMk id="1028" creationId="{3BC28EED-8CFD-4108-A0F3-16190C00CE3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t" anchorCtr="0" compatLnSpc="1">
            <a:prstTxWarp prst="textNoShape">
              <a:avLst/>
            </a:prstTxWarp>
          </a:bodyPr>
          <a:lstStyle>
            <a:lvl1pPr defTabSz="2896293">
              <a:defRPr sz="4100"/>
            </a:lvl1pPr>
          </a:lstStyle>
          <a:p>
            <a:pPr>
              <a:defRPr/>
            </a:pPr>
            <a:endParaRPr lang="en-GB" dirty="0"/>
          </a:p>
        </p:txBody>
      </p:sp>
      <p:sp>
        <p:nvSpPr>
          <p:cNvPr id="8195" name="Rectangle 3"/>
          <p:cNvSpPr>
            <a:spLocks noGrp="1" noChangeArrowheads="1"/>
          </p:cNvSpPr>
          <p:nvPr>
            <p:ph type="dt" sz="quarter" idx="1"/>
          </p:nvPr>
        </p:nvSpPr>
        <p:spPr bwMode="auto">
          <a:xfrm>
            <a:off x="11864885" y="0"/>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t" anchorCtr="0" compatLnSpc="1">
            <a:prstTxWarp prst="textNoShape">
              <a:avLst/>
            </a:prstTxWarp>
          </a:bodyPr>
          <a:lstStyle>
            <a:lvl1pPr algn="r" defTabSz="2896293">
              <a:defRPr sz="4100"/>
            </a:lvl1pPr>
          </a:lstStyle>
          <a:p>
            <a:pPr>
              <a:defRPr/>
            </a:pPr>
            <a:endParaRPr lang="en-GB" dirty="0"/>
          </a:p>
        </p:txBody>
      </p:sp>
      <p:sp>
        <p:nvSpPr>
          <p:cNvPr id="8196" name="Rectangle 4"/>
          <p:cNvSpPr>
            <a:spLocks noGrp="1" noChangeArrowheads="1"/>
          </p:cNvSpPr>
          <p:nvPr>
            <p:ph type="ftr" sz="quarter" idx="2"/>
          </p:nvPr>
        </p:nvSpPr>
        <p:spPr bwMode="auto">
          <a:xfrm>
            <a:off x="0" y="28323434"/>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b" anchorCtr="0" compatLnSpc="1">
            <a:prstTxWarp prst="textNoShape">
              <a:avLst/>
            </a:prstTxWarp>
          </a:bodyPr>
          <a:lstStyle>
            <a:lvl1pPr defTabSz="2896293">
              <a:defRPr sz="4100"/>
            </a:lvl1pPr>
          </a:lstStyle>
          <a:p>
            <a:pPr>
              <a:defRPr/>
            </a:pPr>
            <a:endParaRPr lang="en-GB" dirty="0"/>
          </a:p>
        </p:txBody>
      </p:sp>
      <p:sp>
        <p:nvSpPr>
          <p:cNvPr id="8197" name="Rectangle 5"/>
          <p:cNvSpPr>
            <a:spLocks noGrp="1" noChangeArrowheads="1"/>
          </p:cNvSpPr>
          <p:nvPr>
            <p:ph type="sldNum" sz="quarter" idx="3"/>
          </p:nvPr>
        </p:nvSpPr>
        <p:spPr bwMode="auto">
          <a:xfrm>
            <a:off x="11864885" y="28323434"/>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b" anchorCtr="0" compatLnSpc="1">
            <a:prstTxWarp prst="textNoShape">
              <a:avLst/>
            </a:prstTxWarp>
          </a:bodyPr>
          <a:lstStyle>
            <a:lvl1pPr algn="r" defTabSz="2896293">
              <a:defRPr sz="4100"/>
            </a:lvl1pPr>
          </a:lstStyle>
          <a:p>
            <a:pPr>
              <a:defRPr/>
            </a:pPr>
            <a:fld id="{648A7A0A-DDFF-4C5C-9686-C8984E5AE532}" type="slidenum">
              <a:rPr lang="en-GB"/>
              <a:pPr>
                <a:defRPr/>
              </a:pPr>
              <a:t>‹#›</a:t>
            </a:fld>
            <a:endParaRPr lang="en-GB" dirty="0"/>
          </a:p>
        </p:txBody>
      </p:sp>
    </p:spTree>
    <p:extLst>
      <p:ext uri="{BB962C8B-B14F-4D97-AF65-F5344CB8AC3E}">
        <p14:creationId xmlns:p14="http://schemas.microsoft.com/office/powerpoint/2010/main" val="1397938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t" anchorCtr="0" compatLnSpc="1">
            <a:prstTxWarp prst="textNoShape">
              <a:avLst/>
            </a:prstTxWarp>
          </a:bodyPr>
          <a:lstStyle>
            <a:lvl1pPr defTabSz="2896293">
              <a:defRPr sz="4100"/>
            </a:lvl1pPr>
          </a:lstStyle>
          <a:p>
            <a:pPr>
              <a:defRPr/>
            </a:pPr>
            <a:endParaRPr lang="en-IE" dirty="0"/>
          </a:p>
        </p:txBody>
      </p:sp>
      <p:sp>
        <p:nvSpPr>
          <p:cNvPr id="5123" name="Rectangle 3"/>
          <p:cNvSpPr>
            <a:spLocks noGrp="1" noChangeArrowheads="1"/>
          </p:cNvSpPr>
          <p:nvPr>
            <p:ph type="dt" idx="1"/>
          </p:nvPr>
        </p:nvSpPr>
        <p:spPr bwMode="auto">
          <a:xfrm>
            <a:off x="11855191" y="0"/>
            <a:ext cx="9071150"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t" anchorCtr="0" compatLnSpc="1">
            <a:prstTxWarp prst="textNoShape">
              <a:avLst/>
            </a:prstTxWarp>
          </a:bodyPr>
          <a:lstStyle>
            <a:lvl1pPr algn="r" defTabSz="2896293">
              <a:defRPr sz="4100"/>
            </a:lvl1pPr>
          </a:lstStyle>
          <a:p>
            <a:pPr>
              <a:defRPr/>
            </a:pPr>
            <a:endParaRPr lang="en-IE" dirty="0"/>
          </a:p>
        </p:txBody>
      </p:sp>
      <p:sp>
        <p:nvSpPr>
          <p:cNvPr id="3076" name="Rectangle 4"/>
          <p:cNvSpPr>
            <a:spLocks noGrp="1" noRot="1" noChangeAspect="1" noChangeArrowheads="1" noTextEdit="1"/>
          </p:cNvSpPr>
          <p:nvPr>
            <p:ph type="sldImg" idx="2"/>
          </p:nvPr>
        </p:nvSpPr>
        <p:spPr bwMode="auto">
          <a:xfrm>
            <a:off x="6518275" y="2243138"/>
            <a:ext cx="7889875" cy="111728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2095710" y="14160891"/>
            <a:ext cx="16744626" cy="13414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t" anchorCtr="0" compatLnSpc="1">
            <a:prstTxWarp prst="textNoShape">
              <a:avLst/>
            </a:prstTxWarp>
          </a:bodyPr>
          <a:lstStyle/>
          <a:p>
            <a:pPr lvl="0"/>
            <a:r>
              <a:rPr lang="en-IE" noProof="0"/>
              <a:t>Click to edit Master text styles</a:t>
            </a:r>
          </a:p>
          <a:p>
            <a:pPr lvl="1"/>
            <a:r>
              <a:rPr lang="en-IE" noProof="0"/>
              <a:t>Second level</a:t>
            </a:r>
          </a:p>
          <a:p>
            <a:pPr lvl="2"/>
            <a:r>
              <a:rPr lang="en-IE" noProof="0"/>
              <a:t>Third level</a:t>
            </a:r>
          </a:p>
          <a:p>
            <a:pPr lvl="3"/>
            <a:r>
              <a:rPr lang="en-IE" noProof="0"/>
              <a:t>Fourth level</a:t>
            </a:r>
          </a:p>
          <a:p>
            <a:pPr lvl="4"/>
            <a:r>
              <a:rPr lang="en-IE" noProof="0"/>
              <a:t>Fifth level</a:t>
            </a:r>
          </a:p>
        </p:txBody>
      </p:sp>
      <p:sp>
        <p:nvSpPr>
          <p:cNvPr id="5126" name="Rectangle 6"/>
          <p:cNvSpPr>
            <a:spLocks noGrp="1" noChangeArrowheads="1"/>
          </p:cNvSpPr>
          <p:nvPr>
            <p:ph type="ftr" sz="quarter" idx="4"/>
          </p:nvPr>
        </p:nvSpPr>
        <p:spPr bwMode="auto">
          <a:xfrm>
            <a:off x="0" y="28318467"/>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b" anchorCtr="0" compatLnSpc="1">
            <a:prstTxWarp prst="textNoShape">
              <a:avLst/>
            </a:prstTxWarp>
          </a:bodyPr>
          <a:lstStyle>
            <a:lvl1pPr defTabSz="2896293">
              <a:defRPr sz="4100"/>
            </a:lvl1pPr>
          </a:lstStyle>
          <a:p>
            <a:pPr>
              <a:defRPr/>
            </a:pPr>
            <a:endParaRPr lang="en-IE" dirty="0"/>
          </a:p>
        </p:txBody>
      </p:sp>
      <p:sp>
        <p:nvSpPr>
          <p:cNvPr id="5127" name="Rectangle 7"/>
          <p:cNvSpPr>
            <a:spLocks noGrp="1" noChangeArrowheads="1"/>
          </p:cNvSpPr>
          <p:nvPr>
            <p:ph type="sldNum" sz="quarter" idx="5"/>
          </p:nvPr>
        </p:nvSpPr>
        <p:spPr bwMode="auto">
          <a:xfrm>
            <a:off x="11855191" y="28318467"/>
            <a:ext cx="9071150"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b" anchorCtr="0" compatLnSpc="1">
            <a:prstTxWarp prst="textNoShape">
              <a:avLst/>
            </a:prstTxWarp>
          </a:bodyPr>
          <a:lstStyle>
            <a:lvl1pPr algn="r" defTabSz="2896293">
              <a:defRPr sz="4100"/>
            </a:lvl1pPr>
          </a:lstStyle>
          <a:p>
            <a:pPr>
              <a:defRPr/>
            </a:pPr>
            <a:fld id="{E95AF864-A82A-4668-8EB0-8BEC5FCA0CDE}" type="slidenum">
              <a:rPr lang="en-IE"/>
              <a:pPr>
                <a:defRPr/>
              </a:pPr>
              <a:t>‹#›</a:t>
            </a:fld>
            <a:endParaRPr lang="en-IE" dirty="0"/>
          </a:p>
        </p:txBody>
      </p:sp>
    </p:spTree>
    <p:extLst>
      <p:ext uri="{BB962C8B-B14F-4D97-AF65-F5344CB8AC3E}">
        <p14:creationId xmlns:p14="http://schemas.microsoft.com/office/powerpoint/2010/main" val="29764855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3700" kern="1200">
        <a:solidFill>
          <a:schemeClr val="tx1"/>
        </a:solidFill>
        <a:latin typeface="Times New Roman" pitchFamily="18" charset="0"/>
        <a:ea typeface="+mn-ea"/>
        <a:cs typeface="+mn-cs"/>
      </a:defRPr>
    </a:lvl1pPr>
    <a:lvl2pPr marL="1408810" algn="l" rtl="0" eaLnBrk="0" fontAlgn="base" hangingPunct="0">
      <a:spcBef>
        <a:spcPct val="30000"/>
      </a:spcBef>
      <a:spcAft>
        <a:spcPct val="0"/>
      </a:spcAft>
      <a:defRPr sz="3700" kern="1200">
        <a:solidFill>
          <a:schemeClr val="tx1"/>
        </a:solidFill>
        <a:latin typeface="Times New Roman" pitchFamily="18" charset="0"/>
        <a:ea typeface="+mn-ea"/>
        <a:cs typeface="+mn-cs"/>
      </a:defRPr>
    </a:lvl2pPr>
    <a:lvl3pPr marL="2817620" algn="l" rtl="0" eaLnBrk="0" fontAlgn="base" hangingPunct="0">
      <a:spcBef>
        <a:spcPct val="30000"/>
      </a:spcBef>
      <a:spcAft>
        <a:spcPct val="0"/>
      </a:spcAft>
      <a:defRPr sz="3700" kern="1200">
        <a:solidFill>
          <a:schemeClr val="tx1"/>
        </a:solidFill>
        <a:latin typeface="Times New Roman" pitchFamily="18" charset="0"/>
        <a:ea typeface="+mn-ea"/>
        <a:cs typeface="+mn-cs"/>
      </a:defRPr>
    </a:lvl3pPr>
    <a:lvl4pPr marL="4226430" algn="l" rtl="0" eaLnBrk="0" fontAlgn="base" hangingPunct="0">
      <a:spcBef>
        <a:spcPct val="30000"/>
      </a:spcBef>
      <a:spcAft>
        <a:spcPct val="0"/>
      </a:spcAft>
      <a:defRPr sz="3700" kern="1200">
        <a:solidFill>
          <a:schemeClr val="tx1"/>
        </a:solidFill>
        <a:latin typeface="Times New Roman" pitchFamily="18" charset="0"/>
        <a:ea typeface="+mn-ea"/>
        <a:cs typeface="+mn-cs"/>
      </a:defRPr>
    </a:lvl4pPr>
    <a:lvl5pPr marL="5635240" algn="l" rtl="0" eaLnBrk="0" fontAlgn="base" hangingPunct="0">
      <a:spcBef>
        <a:spcPct val="30000"/>
      </a:spcBef>
      <a:spcAft>
        <a:spcPct val="0"/>
      </a:spcAft>
      <a:defRPr sz="3700" kern="1200">
        <a:solidFill>
          <a:schemeClr val="tx1"/>
        </a:solidFill>
        <a:latin typeface="Times New Roman" pitchFamily="18" charset="0"/>
        <a:ea typeface="+mn-ea"/>
        <a:cs typeface="+mn-cs"/>
      </a:defRPr>
    </a:lvl5pPr>
    <a:lvl6pPr marL="7044050" algn="l" defTabSz="2817620" rtl="0" eaLnBrk="1" latinLnBrk="0" hangingPunct="1">
      <a:defRPr sz="3700" kern="1200">
        <a:solidFill>
          <a:schemeClr val="tx1"/>
        </a:solidFill>
        <a:latin typeface="+mn-lt"/>
        <a:ea typeface="+mn-ea"/>
        <a:cs typeface="+mn-cs"/>
      </a:defRPr>
    </a:lvl6pPr>
    <a:lvl7pPr marL="8452857" algn="l" defTabSz="2817620" rtl="0" eaLnBrk="1" latinLnBrk="0" hangingPunct="1">
      <a:defRPr sz="3700" kern="1200">
        <a:solidFill>
          <a:schemeClr val="tx1"/>
        </a:solidFill>
        <a:latin typeface="+mn-lt"/>
        <a:ea typeface="+mn-ea"/>
        <a:cs typeface="+mn-cs"/>
      </a:defRPr>
    </a:lvl7pPr>
    <a:lvl8pPr marL="9861670" algn="l" defTabSz="2817620" rtl="0" eaLnBrk="1" latinLnBrk="0" hangingPunct="1">
      <a:defRPr sz="3700" kern="1200">
        <a:solidFill>
          <a:schemeClr val="tx1"/>
        </a:solidFill>
        <a:latin typeface="+mn-lt"/>
        <a:ea typeface="+mn-ea"/>
        <a:cs typeface="+mn-cs"/>
      </a:defRPr>
    </a:lvl8pPr>
    <a:lvl9pPr marL="11270476" algn="l" defTabSz="2817620" rtl="0" eaLnBrk="1" latinLnBrk="0" hangingPunct="1">
      <a:defRPr sz="3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defTabSz="2896293" eaLnBrk="0" hangingPunct="0">
              <a:defRPr sz="2300">
                <a:solidFill>
                  <a:schemeClr val="tx1"/>
                </a:solidFill>
                <a:latin typeface="Times New Roman" pitchFamily="18" charset="0"/>
              </a:defRPr>
            </a:lvl1pPr>
            <a:lvl2pPr marL="766229" indent="-294706" defTabSz="2896293" eaLnBrk="0" hangingPunct="0">
              <a:defRPr sz="2300">
                <a:solidFill>
                  <a:schemeClr val="tx1"/>
                </a:solidFill>
                <a:latin typeface="Times New Roman" pitchFamily="18" charset="0"/>
              </a:defRPr>
            </a:lvl2pPr>
            <a:lvl3pPr marL="1178819" indent="-235760" defTabSz="2896293" eaLnBrk="0" hangingPunct="0">
              <a:defRPr sz="2300">
                <a:solidFill>
                  <a:schemeClr val="tx1"/>
                </a:solidFill>
                <a:latin typeface="Times New Roman" pitchFamily="18" charset="0"/>
              </a:defRPr>
            </a:lvl3pPr>
            <a:lvl4pPr marL="1650346" indent="-235760" defTabSz="2896293" eaLnBrk="0" hangingPunct="0">
              <a:defRPr sz="2300">
                <a:solidFill>
                  <a:schemeClr val="tx1"/>
                </a:solidFill>
                <a:latin typeface="Times New Roman" pitchFamily="18" charset="0"/>
              </a:defRPr>
            </a:lvl4pPr>
            <a:lvl5pPr marL="2121872" indent="-235760" defTabSz="2896293" eaLnBrk="0" hangingPunct="0">
              <a:defRPr sz="2300">
                <a:solidFill>
                  <a:schemeClr val="tx1"/>
                </a:solidFill>
                <a:latin typeface="Times New Roman" pitchFamily="18" charset="0"/>
              </a:defRPr>
            </a:lvl5pPr>
            <a:lvl6pPr marL="2593399" indent="-235760" defTabSz="2896293" eaLnBrk="0" fontAlgn="base" hangingPunct="0">
              <a:spcBef>
                <a:spcPct val="0"/>
              </a:spcBef>
              <a:spcAft>
                <a:spcPct val="0"/>
              </a:spcAft>
              <a:defRPr sz="2300">
                <a:solidFill>
                  <a:schemeClr val="tx1"/>
                </a:solidFill>
                <a:latin typeface="Times New Roman" pitchFamily="18" charset="0"/>
              </a:defRPr>
            </a:lvl6pPr>
            <a:lvl7pPr marL="3064929" indent="-235760" defTabSz="2896293" eaLnBrk="0" fontAlgn="base" hangingPunct="0">
              <a:spcBef>
                <a:spcPct val="0"/>
              </a:spcBef>
              <a:spcAft>
                <a:spcPct val="0"/>
              </a:spcAft>
              <a:defRPr sz="2300">
                <a:solidFill>
                  <a:schemeClr val="tx1"/>
                </a:solidFill>
                <a:latin typeface="Times New Roman" pitchFamily="18" charset="0"/>
              </a:defRPr>
            </a:lvl7pPr>
            <a:lvl8pPr marL="3536455" indent="-235760" defTabSz="2896293" eaLnBrk="0" fontAlgn="base" hangingPunct="0">
              <a:spcBef>
                <a:spcPct val="0"/>
              </a:spcBef>
              <a:spcAft>
                <a:spcPct val="0"/>
              </a:spcAft>
              <a:defRPr sz="2300">
                <a:solidFill>
                  <a:schemeClr val="tx1"/>
                </a:solidFill>
                <a:latin typeface="Times New Roman" pitchFamily="18" charset="0"/>
              </a:defRPr>
            </a:lvl8pPr>
            <a:lvl9pPr marL="4007985" indent="-235760" defTabSz="2896293" eaLnBrk="0" fontAlgn="base" hangingPunct="0">
              <a:spcBef>
                <a:spcPct val="0"/>
              </a:spcBef>
              <a:spcAft>
                <a:spcPct val="0"/>
              </a:spcAft>
              <a:defRPr sz="2300">
                <a:solidFill>
                  <a:schemeClr val="tx1"/>
                </a:solidFill>
                <a:latin typeface="Times New Roman" pitchFamily="18" charset="0"/>
              </a:defRPr>
            </a:lvl9pPr>
          </a:lstStyle>
          <a:p>
            <a:pPr eaLnBrk="1" hangingPunct="1"/>
            <a:fld id="{A5E7D94F-0212-434A-A3F3-AE0C0BE07F01}" type="slidenum">
              <a:rPr lang="en-IE" sz="4100"/>
              <a:pPr eaLnBrk="1" hangingPunct="1"/>
              <a:t>1</a:t>
            </a:fld>
            <a:endParaRPr lang="en-IE" sz="4100" dirty="0"/>
          </a:p>
        </p:txBody>
      </p:sp>
      <p:sp>
        <p:nvSpPr>
          <p:cNvPr id="4099" name="Rectangle 2"/>
          <p:cNvSpPr>
            <a:spLocks noGrp="1" noRot="1" noChangeAspect="1" noChangeArrowheads="1" noTextEdit="1"/>
          </p:cNvSpPr>
          <p:nvPr>
            <p:ph type="sldImg"/>
          </p:nvPr>
        </p:nvSpPr>
        <p:spPr>
          <a:xfrm>
            <a:off x="6518275" y="2243138"/>
            <a:ext cx="7889875" cy="11172825"/>
          </a:xfrm>
          <a:ln/>
        </p:spPr>
      </p:sp>
      <p:sp>
        <p:nvSpPr>
          <p:cNvPr id="4100" name="Rectangle 3"/>
          <p:cNvSpPr>
            <a:spLocks noGrp="1" noChangeArrowheads="1"/>
          </p:cNvSpPr>
          <p:nvPr>
            <p:ph type="body" idx="1"/>
          </p:nvPr>
        </p:nvSpPr>
        <p:spPr>
          <a:noFill/>
        </p:spPr>
        <p:txBody>
          <a:bodyPr/>
          <a:lstStyle/>
          <a:p>
            <a:pPr eaLnBrk="1" hangingPunct="1"/>
            <a:endParaRPr lang="en-I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4266"/>
            <a:ext cx="18178780" cy="6492725"/>
          </a:xfrm>
        </p:spPr>
        <p:txBody>
          <a:bodyPr/>
          <a:lstStyle/>
          <a:p>
            <a:r>
              <a:rPr lang="en-US"/>
              <a:t>Click to edit Master title style</a:t>
            </a:r>
            <a:endParaRPr lang="en-IE"/>
          </a:p>
        </p:txBody>
      </p:sp>
      <p:sp>
        <p:nvSpPr>
          <p:cNvPr id="3" name="Subtitle 2"/>
          <p:cNvSpPr>
            <a:spLocks noGrp="1"/>
          </p:cNvSpPr>
          <p:nvPr>
            <p:ph type="subTitle" idx="1"/>
          </p:nvPr>
        </p:nvSpPr>
        <p:spPr>
          <a:xfrm>
            <a:off x="3208020" y="17158657"/>
            <a:ext cx="14970760" cy="7739835"/>
          </a:xfrm>
        </p:spPr>
        <p:txBody>
          <a:bodyPr/>
          <a:lstStyle>
            <a:lvl1pPr marL="0" indent="0" algn="ctr">
              <a:buNone/>
              <a:defRPr/>
            </a:lvl1pPr>
            <a:lvl2pPr marL="1408810" indent="0" algn="ctr">
              <a:buNone/>
              <a:defRPr/>
            </a:lvl2pPr>
            <a:lvl3pPr marL="2817620" indent="0" algn="ctr">
              <a:buNone/>
              <a:defRPr/>
            </a:lvl3pPr>
            <a:lvl4pPr marL="4226430" indent="0" algn="ctr">
              <a:buNone/>
              <a:defRPr/>
            </a:lvl4pPr>
            <a:lvl5pPr marL="5635240" indent="0" algn="ctr">
              <a:buNone/>
              <a:defRPr/>
            </a:lvl5pPr>
            <a:lvl6pPr marL="7044050" indent="0" algn="ctr">
              <a:buNone/>
              <a:defRPr/>
            </a:lvl6pPr>
            <a:lvl7pPr marL="8452857" indent="0" algn="ctr">
              <a:buNone/>
              <a:defRPr/>
            </a:lvl7pPr>
            <a:lvl8pPr marL="9861670" indent="0" algn="ctr">
              <a:buNone/>
              <a:defRPr/>
            </a:lvl8pPr>
            <a:lvl9pPr marL="11270476" indent="0" algn="ctr">
              <a:buNone/>
              <a:defRPr/>
            </a:lvl9pPr>
          </a:lstStyle>
          <a:p>
            <a:r>
              <a:rPr lang="en-US"/>
              <a:t>Click to edit Master subtitle style</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BDA48930-C9FB-407B-A8A7-DD510EEEBF60}" type="slidenum">
              <a:rPr lang="en-GB"/>
              <a:pPr>
                <a:defRPr/>
              </a:pPr>
              <a:t>‹#›</a:t>
            </a:fld>
            <a:endParaRPr lang="en-GB" dirty="0"/>
          </a:p>
        </p:txBody>
      </p:sp>
    </p:spTree>
    <p:extLst>
      <p:ext uri="{BB962C8B-B14F-4D97-AF65-F5344CB8AC3E}">
        <p14:creationId xmlns:p14="http://schemas.microsoft.com/office/powerpoint/2010/main" val="4008823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BC671EA8-357C-4D94-8FAB-0A80CD27D2E6}" type="slidenum">
              <a:rPr lang="en-GB"/>
              <a:pPr>
                <a:defRPr/>
              </a:pPr>
              <a:t>‹#›</a:t>
            </a:fld>
            <a:endParaRPr lang="en-GB" dirty="0"/>
          </a:p>
        </p:txBody>
      </p:sp>
    </p:spTree>
    <p:extLst>
      <p:ext uri="{BB962C8B-B14F-4D97-AF65-F5344CB8AC3E}">
        <p14:creationId xmlns:p14="http://schemas.microsoft.com/office/powerpoint/2010/main" val="1091590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8100" y="2693172"/>
            <a:ext cx="4544695" cy="24223980"/>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1604015" y="2693172"/>
            <a:ext cx="13158823" cy="242239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71B0EF4D-1339-4BAE-BE58-73852D239BFC}" type="slidenum">
              <a:rPr lang="en-GB"/>
              <a:pPr>
                <a:defRPr/>
              </a:pPr>
              <a:t>‹#›</a:t>
            </a:fld>
            <a:endParaRPr lang="en-GB" dirty="0"/>
          </a:p>
        </p:txBody>
      </p:sp>
    </p:spTree>
    <p:extLst>
      <p:ext uri="{BB962C8B-B14F-4D97-AF65-F5344CB8AC3E}">
        <p14:creationId xmlns:p14="http://schemas.microsoft.com/office/powerpoint/2010/main" val="713039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B4F83949-5D3C-4274-A33B-89FC3BFCC236}" type="slidenum">
              <a:rPr lang="en-GB"/>
              <a:pPr>
                <a:defRPr/>
              </a:pPr>
              <a:t>‹#›</a:t>
            </a:fld>
            <a:endParaRPr lang="en-GB" dirty="0"/>
          </a:p>
        </p:txBody>
      </p:sp>
    </p:spTree>
    <p:extLst>
      <p:ext uri="{BB962C8B-B14F-4D97-AF65-F5344CB8AC3E}">
        <p14:creationId xmlns:p14="http://schemas.microsoft.com/office/powerpoint/2010/main" val="2738086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8173" y="19458771"/>
            <a:ext cx="18178780" cy="6012323"/>
          </a:xfrm>
        </p:spPr>
        <p:txBody>
          <a:bodyPr anchor="t"/>
          <a:lstStyle>
            <a:lvl1pPr algn="l">
              <a:defRPr sz="12300" b="1" cap="all"/>
            </a:lvl1pPr>
          </a:lstStyle>
          <a:p>
            <a:r>
              <a:rPr lang="en-US"/>
              <a:t>Click to edit Master title style</a:t>
            </a:r>
            <a:endParaRPr lang="en-IE"/>
          </a:p>
        </p:txBody>
      </p:sp>
      <p:sp>
        <p:nvSpPr>
          <p:cNvPr id="3" name="Text Placeholder 2"/>
          <p:cNvSpPr>
            <a:spLocks noGrp="1"/>
          </p:cNvSpPr>
          <p:nvPr>
            <p:ph type="body" idx="1"/>
          </p:nvPr>
        </p:nvSpPr>
        <p:spPr>
          <a:xfrm>
            <a:off x="1688173" y="12835028"/>
            <a:ext cx="18178780" cy="6623743"/>
          </a:xfrm>
        </p:spPr>
        <p:txBody>
          <a:bodyPr anchor="b"/>
          <a:lstStyle>
            <a:lvl1pPr marL="0" indent="0">
              <a:buNone/>
              <a:defRPr sz="6200"/>
            </a:lvl1pPr>
            <a:lvl2pPr marL="1408810" indent="0">
              <a:buNone/>
              <a:defRPr sz="5500"/>
            </a:lvl2pPr>
            <a:lvl3pPr marL="2817620" indent="0">
              <a:buNone/>
              <a:defRPr sz="4900"/>
            </a:lvl3pPr>
            <a:lvl4pPr marL="4226430" indent="0">
              <a:buNone/>
              <a:defRPr sz="4300"/>
            </a:lvl4pPr>
            <a:lvl5pPr marL="5635240" indent="0">
              <a:buNone/>
              <a:defRPr sz="4300"/>
            </a:lvl5pPr>
            <a:lvl6pPr marL="7044050" indent="0">
              <a:buNone/>
              <a:defRPr sz="4300"/>
            </a:lvl6pPr>
            <a:lvl7pPr marL="8452857" indent="0">
              <a:buNone/>
              <a:defRPr sz="4300"/>
            </a:lvl7pPr>
            <a:lvl8pPr marL="9861670" indent="0">
              <a:buNone/>
              <a:defRPr sz="4300"/>
            </a:lvl8pPr>
            <a:lvl9pPr marL="11270476" indent="0">
              <a:buNone/>
              <a:defRPr sz="43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DFB8D1C8-8C22-4488-AC77-A1C2BF56B4B8}" type="slidenum">
              <a:rPr lang="en-GB"/>
              <a:pPr>
                <a:defRPr/>
              </a:pPr>
              <a:t>‹#›</a:t>
            </a:fld>
            <a:endParaRPr lang="en-GB" dirty="0"/>
          </a:p>
        </p:txBody>
      </p:sp>
    </p:spTree>
    <p:extLst>
      <p:ext uri="{BB962C8B-B14F-4D97-AF65-F5344CB8AC3E}">
        <p14:creationId xmlns:p14="http://schemas.microsoft.com/office/powerpoint/2010/main" val="3295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1604010" y="8749167"/>
            <a:ext cx="8851759" cy="18167985"/>
          </a:xfrm>
        </p:spPr>
        <p:txBody>
          <a:bodyPr/>
          <a:lstStyle>
            <a:lvl1pPr>
              <a:defRPr sz="8600"/>
            </a:lvl1pPr>
            <a:lvl2pPr>
              <a:defRPr sz="74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10931031" y="8749167"/>
            <a:ext cx="8851759" cy="18167985"/>
          </a:xfrm>
        </p:spPr>
        <p:txBody>
          <a:bodyPr/>
          <a:lstStyle>
            <a:lvl1pPr>
              <a:defRPr sz="8600"/>
            </a:lvl1pPr>
            <a:lvl2pPr>
              <a:defRPr sz="74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p:cNvSpPr>
            <a:spLocks noGrp="1" noChangeArrowheads="1"/>
          </p:cNvSpPr>
          <p:nvPr>
            <p:ph type="sldNum" sz="quarter" idx="12"/>
          </p:nvPr>
        </p:nvSpPr>
        <p:spPr>
          <a:ln/>
        </p:spPr>
        <p:txBody>
          <a:bodyPr/>
          <a:lstStyle>
            <a:lvl1pPr>
              <a:defRPr/>
            </a:lvl1pPr>
          </a:lstStyle>
          <a:p>
            <a:pPr>
              <a:defRPr/>
            </a:pPr>
            <a:fld id="{591F80C8-5493-452F-8EAC-FBF3D2348712}" type="slidenum">
              <a:rPr lang="en-GB"/>
              <a:pPr>
                <a:defRPr/>
              </a:pPr>
              <a:t>‹#›</a:t>
            </a:fld>
            <a:endParaRPr lang="en-GB" dirty="0"/>
          </a:p>
        </p:txBody>
      </p:sp>
    </p:spTree>
    <p:extLst>
      <p:ext uri="{BB962C8B-B14F-4D97-AF65-F5344CB8AC3E}">
        <p14:creationId xmlns:p14="http://schemas.microsoft.com/office/powerpoint/2010/main" val="543641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340" y="1213140"/>
            <a:ext cx="19248120" cy="5046663"/>
          </a:xfrm>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1069340" y="6779029"/>
            <a:ext cx="9450789" cy="2824190"/>
          </a:xfrm>
        </p:spPr>
        <p:txBody>
          <a:bodyPr anchor="b"/>
          <a:lstStyle>
            <a:lvl1pPr marL="0" indent="0">
              <a:buNone/>
              <a:defRPr sz="7400" b="1"/>
            </a:lvl1pPr>
            <a:lvl2pPr marL="1408810" indent="0">
              <a:buNone/>
              <a:defRPr sz="6200" b="1"/>
            </a:lvl2pPr>
            <a:lvl3pPr marL="2817620" indent="0">
              <a:buNone/>
              <a:defRPr sz="5500" b="1"/>
            </a:lvl3pPr>
            <a:lvl4pPr marL="4226430" indent="0">
              <a:buNone/>
              <a:defRPr sz="4900" b="1"/>
            </a:lvl4pPr>
            <a:lvl5pPr marL="5635240" indent="0">
              <a:buNone/>
              <a:defRPr sz="4900" b="1"/>
            </a:lvl5pPr>
            <a:lvl6pPr marL="7044050" indent="0">
              <a:buNone/>
              <a:defRPr sz="4900" b="1"/>
            </a:lvl6pPr>
            <a:lvl7pPr marL="8452857" indent="0">
              <a:buNone/>
              <a:defRPr sz="4900" b="1"/>
            </a:lvl7pPr>
            <a:lvl8pPr marL="9861670" indent="0">
              <a:buNone/>
              <a:defRPr sz="4900" b="1"/>
            </a:lvl8pPr>
            <a:lvl9pPr marL="11270476" indent="0">
              <a:buNone/>
              <a:defRPr sz="4900" b="1"/>
            </a:lvl9pPr>
          </a:lstStyle>
          <a:p>
            <a:pPr lvl="0"/>
            <a:r>
              <a:rPr lang="en-US"/>
              <a:t>Click to edit Master text styles</a:t>
            </a:r>
          </a:p>
        </p:txBody>
      </p:sp>
      <p:sp>
        <p:nvSpPr>
          <p:cNvPr id="4" name="Content Placeholder 3"/>
          <p:cNvSpPr>
            <a:spLocks noGrp="1"/>
          </p:cNvSpPr>
          <p:nvPr>
            <p:ph sz="half" idx="2"/>
          </p:nvPr>
        </p:nvSpPr>
        <p:spPr>
          <a:xfrm>
            <a:off x="1069340" y="9603218"/>
            <a:ext cx="9450789" cy="17444952"/>
          </a:xfrm>
        </p:spPr>
        <p:txBody>
          <a:bodyPr/>
          <a:lstStyle>
            <a:lvl1pPr>
              <a:defRPr sz="7400"/>
            </a:lvl1pPr>
            <a:lvl2pPr>
              <a:defRPr sz="62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10866679" y="6779029"/>
            <a:ext cx="9450786" cy="2824190"/>
          </a:xfrm>
        </p:spPr>
        <p:txBody>
          <a:bodyPr anchor="b"/>
          <a:lstStyle>
            <a:lvl1pPr marL="0" indent="0">
              <a:buNone/>
              <a:defRPr sz="7400" b="1"/>
            </a:lvl1pPr>
            <a:lvl2pPr marL="1408810" indent="0">
              <a:buNone/>
              <a:defRPr sz="6200" b="1"/>
            </a:lvl2pPr>
            <a:lvl3pPr marL="2817620" indent="0">
              <a:buNone/>
              <a:defRPr sz="5500" b="1"/>
            </a:lvl3pPr>
            <a:lvl4pPr marL="4226430" indent="0">
              <a:buNone/>
              <a:defRPr sz="4900" b="1"/>
            </a:lvl4pPr>
            <a:lvl5pPr marL="5635240" indent="0">
              <a:buNone/>
              <a:defRPr sz="4900" b="1"/>
            </a:lvl5pPr>
            <a:lvl6pPr marL="7044050" indent="0">
              <a:buNone/>
              <a:defRPr sz="4900" b="1"/>
            </a:lvl6pPr>
            <a:lvl7pPr marL="8452857" indent="0">
              <a:buNone/>
              <a:defRPr sz="4900" b="1"/>
            </a:lvl7pPr>
            <a:lvl8pPr marL="9861670" indent="0">
              <a:buNone/>
              <a:defRPr sz="4900" b="1"/>
            </a:lvl8pPr>
            <a:lvl9pPr marL="11270476" indent="0">
              <a:buNone/>
              <a:defRPr sz="4900" b="1"/>
            </a:lvl9pPr>
          </a:lstStyle>
          <a:p>
            <a:pPr lvl="0"/>
            <a:r>
              <a:rPr lang="en-US"/>
              <a:t>Click to edit Master text styles</a:t>
            </a:r>
          </a:p>
        </p:txBody>
      </p:sp>
      <p:sp>
        <p:nvSpPr>
          <p:cNvPr id="6" name="Content Placeholder 5"/>
          <p:cNvSpPr>
            <a:spLocks noGrp="1"/>
          </p:cNvSpPr>
          <p:nvPr>
            <p:ph sz="quarter" idx="4"/>
          </p:nvPr>
        </p:nvSpPr>
        <p:spPr>
          <a:xfrm>
            <a:off x="10866679" y="9603218"/>
            <a:ext cx="9450786" cy="17444952"/>
          </a:xfrm>
        </p:spPr>
        <p:txBody>
          <a:bodyPr/>
          <a:lstStyle>
            <a:lvl1pPr>
              <a:defRPr sz="7400"/>
            </a:lvl1pPr>
            <a:lvl2pPr>
              <a:defRPr sz="62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endParaRPr lang="en-GB"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p:cNvSpPr>
            <a:spLocks noGrp="1" noChangeArrowheads="1"/>
          </p:cNvSpPr>
          <p:nvPr>
            <p:ph type="sldNum" sz="quarter" idx="12"/>
          </p:nvPr>
        </p:nvSpPr>
        <p:spPr>
          <a:ln/>
        </p:spPr>
        <p:txBody>
          <a:bodyPr/>
          <a:lstStyle>
            <a:lvl1pPr>
              <a:defRPr/>
            </a:lvl1pPr>
          </a:lstStyle>
          <a:p>
            <a:pPr>
              <a:defRPr/>
            </a:pPr>
            <a:fld id="{48863328-3D21-4E2E-B026-C1EFE2E44835}" type="slidenum">
              <a:rPr lang="en-GB"/>
              <a:pPr>
                <a:defRPr/>
              </a:pPr>
              <a:t>‹#›</a:t>
            </a:fld>
            <a:endParaRPr lang="en-GB" dirty="0"/>
          </a:p>
        </p:txBody>
      </p:sp>
    </p:spTree>
    <p:extLst>
      <p:ext uri="{BB962C8B-B14F-4D97-AF65-F5344CB8AC3E}">
        <p14:creationId xmlns:p14="http://schemas.microsoft.com/office/powerpoint/2010/main" val="1392852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endParaRPr lang="en-GB"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p:cNvSpPr>
            <a:spLocks noGrp="1" noChangeArrowheads="1"/>
          </p:cNvSpPr>
          <p:nvPr>
            <p:ph type="sldNum" sz="quarter" idx="12"/>
          </p:nvPr>
        </p:nvSpPr>
        <p:spPr>
          <a:ln/>
        </p:spPr>
        <p:txBody>
          <a:bodyPr/>
          <a:lstStyle>
            <a:lvl1pPr>
              <a:defRPr/>
            </a:lvl1pPr>
          </a:lstStyle>
          <a:p>
            <a:pPr>
              <a:defRPr/>
            </a:pPr>
            <a:fld id="{BFA338D8-6D27-45E9-99C3-391E08053752}" type="slidenum">
              <a:rPr lang="en-GB"/>
              <a:pPr>
                <a:defRPr/>
              </a:pPr>
              <a:t>‹#›</a:t>
            </a:fld>
            <a:endParaRPr lang="en-GB" dirty="0"/>
          </a:p>
        </p:txBody>
      </p:sp>
    </p:spTree>
    <p:extLst>
      <p:ext uri="{BB962C8B-B14F-4D97-AF65-F5344CB8AC3E}">
        <p14:creationId xmlns:p14="http://schemas.microsoft.com/office/powerpoint/2010/main" val="898037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p:cNvSpPr>
            <a:spLocks noGrp="1" noChangeArrowheads="1"/>
          </p:cNvSpPr>
          <p:nvPr>
            <p:ph type="sldNum" sz="quarter" idx="12"/>
          </p:nvPr>
        </p:nvSpPr>
        <p:spPr>
          <a:ln/>
        </p:spPr>
        <p:txBody>
          <a:bodyPr/>
          <a:lstStyle>
            <a:lvl1pPr>
              <a:defRPr/>
            </a:lvl1pPr>
          </a:lstStyle>
          <a:p>
            <a:pPr>
              <a:defRPr/>
            </a:pPr>
            <a:fld id="{85C664E7-72CE-4CA1-9E28-C02BC7E12CE6}" type="slidenum">
              <a:rPr lang="en-GB"/>
              <a:pPr>
                <a:defRPr/>
              </a:pPr>
              <a:t>‹#›</a:t>
            </a:fld>
            <a:endParaRPr lang="en-GB" dirty="0"/>
          </a:p>
        </p:txBody>
      </p:sp>
    </p:spTree>
    <p:extLst>
      <p:ext uri="{BB962C8B-B14F-4D97-AF65-F5344CB8AC3E}">
        <p14:creationId xmlns:p14="http://schemas.microsoft.com/office/powerpoint/2010/main" val="106686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0" y="1203439"/>
            <a:ext cx="7034873" cy="5134009"/>
          </a:xfrm>
        </p:spPr>
        <p:txBody>
          <a:bodyPr anchor="b"/>
          <a:lstStyle>
            <a:lvl1pPr algn="l">
              <a:defRPr sz="6200" b="1"/>
            </a:lvl1pPr>
          </a:lstStyle>
          <a:p>
            <a:r>
              <a:rPr lang="en-US"/>
              <a:t>Click to edit Master title style</a:t>
            </a:r>
            <a:endParaRPr lang="en-IE"/>
          </a:p>
        </p:txBody>
      </p:sp>
      <p:sp>
        <p:nvSpPr>
          <p:cNvPr id="3" name="Content Placeholder 2"/>
          <p:cNvSpPr>
            <a:spLocks noGrp="1"/>
          </p:cNvSpPr>
          <p:nvPr>
            <p:ph idx="1"/>
          </p:nvPr>
        </p:nvSpPr>
        <p:spPr>
          <a:xfrm>
            <a:off x="8361646" y="1203440"/>
            <a:ext cx="11955814" cy="25844735"/>
          </a:xfrm>
        </p:spPr>
        <p:txBody>
          <a:bodyPr/>
          <a:lstStyle>
            <a:lvl1pPr>
              <a:defRPr sz="9900"/>
            </a:lvl1pPr>
            <a:lvl2pPr>
              <a:defRPr sz="8600"/>
            </a:lvl2pPr>
            <a:lvl3pPr>
              <a:defRPr sz="74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1069340" y="6337444"/>
            <a:ext cx="7034873" cy="20710726"/>
          </a:xfrm>
        </p:spPr>
        <p:txBody>
          <a:bodyPr/>
          <a:lstStyle>
            <a:lvl1pPr marL="0" indent="0">
              <a:buNone/>
              <a:defRPr sz="4300"/>
            </a:lvl1pPr>
            <a:lvl2pPr marL="1408810" indent="0">
              <a:buNone/>
              <a:defRPr sz="3700"/>
            </a:lvl2pPr>
            <a:lvl3pPr marL="2817620" indent="0">
              <a:buNone/>
              <a:defRPr sz="3100"/>
            </a:lvl3pPr>
            <a:lvl4pPr marL="4226430" indent="0">
              <a:buNone/>
              <a:defRPr sz="2800"/>
            </a:lvl4pPr>
            <a:lvl5pPr marL="5635240" indent="0">
              <a:buNone/>
              <a:defRPr sz="2800"/>
            </a:lvl5pPr>
            <a:lvl6pPr marL="7044050" indent="0">
              <a:buNone/>
              <a:defRPr sz="2800"/>
            </a:lvl6pPr>
            <a:lvl7pPr marL="8452857" indent="0">
              <a:buNone/>
              <a:defRPr sz="2800"/>
            </a:lvl7pPr>
            <a:lvl8pPr marL="9861670" indent="0">
              <a:buNone/>
              <a:defRPr sz="2800"/>
            </a:lvl8pPr>
            <a:lvl9pPr marL="11270476" indent="0">
              <a:buNone/>
              <a:defRPr sz="28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p:cNvSpPr>
            <a:spLocks noGrp="1" noChangeArrowheads="1"/>
          </p:cNvSpPr>
          <p:nvPr>
            <p:ph type="sldNum" sz="quarter" idx="12"/>
          </p:nvPr>
        </p:nvSpPr>
        <p:spPr>
          <a:ln/>
        </p:spPr>
        <p:txBody>
          <a:bodyPr/>
          <a:lstStyle>
            <a:lvl1pPr>
              <a:defRPr/>
            </a:lvl1pPr>
          </a:lstStyle>
          <a:p>
            <a:pPr>
              <a:defRPr/>
            </a:pPr>
            <a:fld id="{C3FDA278-8B34-45DF-9A4D-C477DDE09ABA}" type="slidenum">
              <a:rPr lang="en-GB"/>
              <a:pPr>
                <a:defRPr/>
              </a:pPr>
              <a:t>‹#›</a:t>
            </a:fld>
            <a:endParaRPr lang="en-GB" dirty="0"/>
          </a:p>
        </p:txBody>
      </p:sp>
    </p:spTree>
    <p:extLst>
      <p:ext uri="{BB962C8B-B14F-4D97-AF65-F5344CB8AC3E}">
        <p14:creationId xmlns:p14="http://schemas.microsoft.com/office/powerpoint/2010/main" val="446323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3201" y="21195983"/>
            <a:ext cx="12832080" cy="2503921"/>
          </a:xfrm>
        </p:spPr>
        <p:txBody>
          <a:bodyPr anchor="b"/>
          <a:lstStyle>
            <a:lvl1pPr algn="l">
              <a:defRPr sz="6200" b="1"/>
            </a:lvl1pPr>
          </a:lstStyle>
          <a:p>
            <a:r>
              <a:rPr lang="en-US"/>
              <a:t>Click to edit Master title style</a:t>
            </a:r>
            <a:endParaRPr lang="en-IE"/>
          </a:p>
        </p:txBody>
      </p:sp>
      <p:sp>
        <p:nvSpPr>
          <p:cNvPr id="3" name="Picture Placeholder 2"/>
          <p:cNvSpPr>
            <a:spLocks noGrp="1"/>
          </p:cNvSpPr>
          <p:nvPr>
            <p:ph type="pic" idx="1"/>
          </p:nvPr>
        </p:nvSpPr>
        <p:spPr>
          <a:xfrm>
            <a:off x="4193201" y="2707729"/>
            <a:ext cx="12832080" cy="18167985"/>
          </a:xfrm>
        </p:spPr>
        <p:txBody>
          <a:bodyPr/>
          <a:lstStyle>
            <a:lvl1pPr marL="0" indent="0">
              <a:buNone/>
              <a:defRPr sz="9900"/>
            </a:lvl1pPr>
            <a:lvl2pPr marL="1408810" indent="0">
              <a:buNone/>
              <a:defRPr sz="8600"/>
            </a:lvl2pPr>
            <a:lvl3pPr marL="2817620" indent="0">
              <a:buNone/>
              <a:defRPr sz="7400"/>
            </a:lvl3pPr>
            <a:lvl4pPr marL="4226430" indent="0">
              <a:buNone/>
              <a:defRPr sz="6200"/>
            </a:lvl4pPr>
            <a:lvl5pPr marL="5635240" indent="0">
              <a:buNone/>
              <a:defRPr sz="6200"/>
            </a:lvl5pPr>
            <a:lvl6pPr marL="7044050" indent="0">
              <a:buNone/>
              <a:defRPr sz="6200"/>
            </a:lvl6pPr>
            <a:lvl7pPr marL="8452857" indent="0">
              <a:buNone/>
              <a:defRPr sz="6200"/>
            </a:lvl7pPr>
            <a:lvl8pPr marL="9861670" indent="0">
              <a:buNone/>
              <a:defRPr sz="6200"/>
            </a:lvl8pPr>
            <a:lvl9pPr marL="11270476" indent="0">
              <a:buNone/>
              <a:defRPr sz="6200"/>
            </a:lvl9pPr>
          </a:lstStyle>
          <a:p>
            <a:pPr lvl="0"/>
            <a:endParaRPr lang="en-IE" noProof="0" dirty="0"/>
          </a:p>
        </p:txBody>
      </p:sp>
      <p:sp>
        <p:nvSpPr>
          <p:cNvPr id="4" name="Text Placeholder 3"/>
          <p:cNvSpPr>
            <a:spLocks noGrp="1"/>
          </p:cNvSpPr>
          <p:nvPr>
            <p:ph type="body" sz="half" idx="2"/>
          </p:nvPr>
        </p:nvSpPr>
        <p:spPr>
          <a:xfrm>
            <a:off x="4193201" y="23699904"/>
            <a:ext cx="12832080" cy="3552074"/>
          </a:xfrm>
        </p:spPr>
        <p:txBody>
          <a:bodyPr/>
          <a:lstStyle>
            <a:lvl1pPr marL="0" indent="0">
              <a:buNone/>
              <a:defRPr sz="4300"/>
            </a:lvl1pPr>
            <a:lvl2pPr marL="1408810" indent="0">
              <a:buNone/>
              <a:defRPr sz="3700"/>
            </a:lvl2pPr>
            <a:lvl3pPr marL="2817620" indent="0">
              <a:buNone/>
              <a:defRPr sz="3100"/>
            </a:lvl3pPr>
            <a:lvl4pPr marL="4226430" indent="0">
              <a:buNone/>
              <a:defRPr sz="2800"/>
            </a:lvl4pPr>
            <a:lvl5pPr marL="5635240" indent="0">
              <a:buNone/>
              <a:defRPr sz="2800"/>
            </a:lvl5pPr>
            <a:lvl6pPr marL="7044050" indent="0">
              <a:buNone/>
              <a:defRPr sz="2800"/>
            </a:lvl6pPr>
            <a:lvl7pPr marL="8452857" indent="0">
              <a:buNone/>
              <a:defRPr sz="2800"/>
            </a:lvl7pPr>
            <a:lvl8pPr marL="9861670" indent="0">
              <a:buNone/>
              <a:defRPr sz="2800"/>
            </a:lvl8pPr>
            <a:lvl9pPr marL="11270476" indent="0">
              <a:buNone/>
              <a:defRPr sz="28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p:cNvSpPr>
            <a:spLocks noGrp="1" noChangeArrowheads="1"/>
          </p:cNvSpPr>
          <p:nvPr>
            <p:ph type="sldNum" sz="quarter" idx="12"/>
          </p:nvPr>
        </p:nvSpPr>
        <p:spPr>
          <a:ln/>
        </p:spPr>
        <p:txBody>
          <a:bodyPr/>
          <a:lstStyle>
            <a:lvl1pPr>
              <a:defRPr/>
            </a:lvl1pPr>
          </a:lstStyle>
          <a:p>
            <a:pPr>
              <a:defRPr/>
            </a:pPr>
            <a:fld id="{D4BC1F58-64B1-45ED-85F5-FFBBC03AAB19}" type="slidenum">
              <a:rPr lang="en-GB"/>
              <a:pPr>
                <a:defRPr/>
              </a:pPr>
              <a:t>‹#›</a:t>
            </a:fld>
            <a:endParaRPr lang="en-GB" dirty="0"/>
          </a:p>
        </p:txBody>
      </p:sp>
    </p:spTree>
    <p:extLst>
      <p:ext uri="{BB962C8B-B14F-4D97-AF65-F5344CB8AC3E}">
        <p14:creationId xmlns:p14="http://schemas.microsoft.com/office/powerpoint/2010/main" val="339058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04010" y="2693172"/>
            <a:ext cx="18178780" cy="504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1763" tIns="140881" rIns="281763" bIns="140881"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1604010" y="8749167"/>
            <a:ext cx="18178780" cy="1816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1763" tIns="140881" rIns="281763" bIns="140881"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1604010" y="27586806"/>
            <a:ext cx="4455583" cy="201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1763" tIns="140881" rIns="281763" bIns="140881" numCol="1" anchor="t" anchorCtr="0" compatLnSpc="1">
            <a:prstTxWarp prst="textNoShape">
              <a:avLst/>
            </a:prstTxWarp>
          </a:bodyPr>
          <a:lstStyle>
            <a:lvl1pPr>
              <a:defRPr sz="4300"/>
            </a:lvl1pPr>
          </a:lstStyle>
          <a:p>
            <a:pPr>
              <a:defRPr/>
            </a:pPr>
            <a:endParaRPr lang="en-GB" dirty="0"/>
          </a:p>
        </p:txBody>
      </p:sp>
      <p:sp>
        <p:nvSpPr>
          <p:cNvPr id="1029" name="Rectangle 5"/>
          <p:cNvSpPr>
            <a:spLocks noGrp="1" noChangeArrowheads="1"/>
          </p:cNvSpPr>
          <p:nvPr>
            <p:ph type="ftr" sz="quarter" idx="3"/>
          </p:nvPr>
        </p:nvSpPr>
        <p:spPr bwMode="auto">
          <a:xfrm>
            <a:off x="7307157" y="27586806"/>
            <a:ext cx="6772487" cy="201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1763" tIns="140881" rIns="281763" bIns="140881" numCol="1" anchor="t" anchorCtr="0" compatLnSpc="1">
            <a:prstTxWarp prst="textNoShape">
              <a:avLst/>
            </a:prstTxWarp>
          </a:bodyPr>
          <a:lstStyle>
            <a:lvl1pPr algn="ctr">
              <a:defRPr sz="4300"/>
            </a:lvl1pPr>
          </a:lstStyle>
          <a:p>
            <a:pPr>
              <a:defRPr/>
            </a:pPr>
            <a:endParaRPr lang="en-GB" dirty="0"/>
          </a:p>
        </p:txBody>
      </p:sp>
      <p:sp>
        <p:nvSpPr>
          <p:cNvPr id="1030" name="Rectangle 6"/>
          <p:cNvSpPr>
            <a:spLocks noGrp="1" noChangeArrowheads="1"/>
          </p:cNvSpPr>
          <p:nvPr>
            <p:ph type="sldNum" sz="quarter" idx="4"/>
          </p:nvPr>
        </p:nvSpPr>
        <p:spPr bwMode="auto">
          <a:xfrm>
            <a:off x="15327207" y="27586806"/>
            <a:ext cx="4455583" cy="201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1763" tIns="140881" rIns="281763" bIns="140881" numCol="1" anchor="t" anchorCtr="0" compatLnSpc="1">
            <a:prstTxWarp prst="textNoShape">
              <a:avLst/>
            </a:prstTxWarp>
          </a:bodyPr>
          <a:lstStyle>
            <a:lvl1pPr algn="r">
              <a:defRPr sz="4300"/>
            </a:lvl1pPr>
          </a:lstStyle>
          <a:p>
            <a:pPr>
              <a:defRPr/>
            </a:pPr>
            <a:fld id="{88256243-3619-405D-A723-0537E891641A}" type="slidenum">
              <a:rPr lang="en-GB"/>
              <a:pPr>
                <a:defRPr/>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13600">
          <a:solidFill>
            <a:schemeClr val="tx2"/>
          </a:solidFill>
          <a:latin typeface="+mj-lt"/>
          <a:ea typeface="+mj-ea"/>
          <a:cs typeface="+mj-cs"/>
        </a:defRPr>
      </a:lvl1pPr>
      <a:lvl2pPr algn="ctr" rtl="0" eaLnBrk="0" fontAlgn="base" hangingPunct="0">
        <a:spcBef>
          <a:spcPct val="0"/>
        </a:spcBef>
        <a:spcAft>
          <a:spcPct val="0"/>
        </a:spcAft>
        <a:defRPr sz="13600">
          <a:solidFill>
            <a:schemeClr val="tx2"/>
          </a:solidFill>
          <a:latin typeface="Times New Roman" pitchFamily="18" charset="0"/>
        </a:defRPr>
      </a:lvl2pPr>
      <a:lvl3pPr algn="ctr" rtl="0" eaLnBrk="0" fontAlgn="base" hangingPunct="0">
        <a:spcBef>
          <a:spcPct val="0"/>
        </a:spcBef>
        <a:spcAft>
          <a:spcPct val="0"/>
        </a:spcAft>
        <a:defRPr sz="13600">
          <a:solidFill>
            <a:schemeClr val="tx2"/>
          </a:solidFill>
          <a:latin typeface="Times New Roman" pitchFamily="18" charset="0"/>
        </a:defRPr>
      </a:lvl3pPr>
      <a:lvl4pPr algn="ctr" rtl="0" eaLnBrk="0" fontAlgn="base" hangingPunct="0">
        <a:spcBef>
          <a:spcPct val="0"/>
        </a:spcBef>
        <a:spcAft>
          <a:spcPct val="0"/>
        </a:spcAft>
        <a:defRPr sz="13600">
          <a:solidFill>
            <a:schemeClr val="tx2"/>
          </a:solidFill>
          <a:latin typeface="Times New Roman" pitchFamily="18" charset="0"/>
        </a:defRPr>
      </a:lvl4pPr>
      <a:lvl5pPr algn="ctr" rtl="0" eaLnBrk="0" fontAlgn="base" hangingPunct="0">
        <a:spcBef>
          <a:spcPct val="0"/>
        </a:spcBef>
        <a:spcAft>
          <a:spcPct val="0"/>
        </a:spcAft>
        <a:defRPr sz="13600">
          <a:solidFill>
            <a:schemeClr val="tx2"/>
          </a:solidFill>
          <a:latin typeface="Times New Roman" pitchFamily="18" charset="0"/>
        </a:defRPr>
      </a:lvl5pPr>
      <a:lvl6pPr marL="1408810" algn="ctr" rtl="0" fontAlgn="base">
        <a:spcBef>
          <a:spcPct val="0"/>
        </a:spcBef>
        <a:spcAft>
          <a:spcPct val="0"/>
        </a:spcAft>
        <a:defRPr sz="13600">
          <a:solidFill>
            <a:schemeClr val="tx2"/>
          </a:solidFill>
          <a:latin typeface="Times New Roman" pitchFamily="18" charset="0"/>
        </a:defRPr>
      </a:lvl6pPr>
      <a:lvl7pPr marL="2817620" algn="ctr" rtl="0" fontAlgn="base">
        <a:spcBef>
          <a:spcPct val="0"/>
        </a:spcBef>
        <a:spcAft>
          <a:spcPct val="0"/>
        </a:spcAft>
        <a:defRPr sz="13600">
          <a:solidFill>
            <a:schemeClr val="tx2"/>
          </a:solidFill>
          <a:latin typeface="Times New Roman" pitchFamily="18" charset="0"/>
        </a:defRPr>
      </a:lvl7pPr>
      <a:lvl8pPr marL="4226430" algn="ctr" rtl="0" fontAlgn="base">
        <a:spcBef>
          <a:spcPct val="0"/>
        </a:spcBef>
        <a:spcAft>
          <a:spcPct val="0"/>
        </a:spcAft>
        <a:defRPr sz="13600">
          <a:solidFill>
            <a:schemeClr val="tx2"/>
          </a:solidFill>
          <a:latin typeface="Times New Roman" pitchFamily="18" charset="0"/>
        </a:defRPr>
      </a:lvl8pPr>
      <a:lvl9pPr marL="5635240" algn="ctr" rtl="0" fontAlgn="base">
        <a:spcBef>
          <a:spcPct val="0"/>
        </a:spcBef>
        <a:spcAft>
          <a:spcPct val="0"/>
        </a:spcAft>
        <a:defRPr sz="13600">
          <a:solidFill>
            <a:schemeClr val="tx2"/>
          </a:solidFill>
          <a:latin typeface="Times New Roman" pitchFamily="18" charset="0"/>
        </a:defRPr>
      </a:lvl9pPr>
    </p:titleStyle>
    <p:bodyStyle>
      <a:lvl1pPr marL="1056608" indent="-1056608" algn="l" rtl="0" eaLnBrk="0" fontAlgn="base" hangingPunct="0">
        <a:spcBef>
          <a:spcPct val="20000"/>
        </a:spcBef>
        <a:spcAft>
          <a:spcPct val="0"/>
        </a:spcAft>
        <a:buChar char="•"/>
        <a:defRPr sz="9900">
          <a:solidFill>
            <a:schemeClr val="tx1"/>
          </a:solidFill>
          <a:latin typeface="+mn-lt"/>
          <a:ea typeface="+mn-ea"/>
          <a:cs typeface="+mn-cs"/>
        </a:defRPr>
      </a:lvl1pPr>
      <a:lvl2pPr marL="2289316" indent="-880506" algn="l" rtl="0" eaLnBrk="0" fontAlgn="base" hangingPunct="0">
        <a:spcBef>
          <a:spcPct val="20000"/>
        </a:spcBef>
        <a:spcAft>
          <a:spcPct val="0"/>
        </a:spcAft>
        <a:buChar char="–"/>
        <a:defRPr sz="8600">
          <a:solidFill>
            <a:schemeClr val="tx1"/>
          </a:solidFill>
          <a:latin typeface="+mn-lt"/>
        </a:defRPr>
      </a:lvl2pPr>
      <a:lvl3pPr marL="3522023" indent="-704403" algn="l" rtl="0" eaLnBrk="0" fontAlgn="base" hangingPunct="0">
        <a:spcBef>
          <a:spcPct val="20000"/>
        </a:spcBef>
        <a:spcAft>
          <a:spcPct val="0"/>
        </a:spcAft>
        <a:buChar char="•"/>
        <a:defRPr sz="7400">
          <a:solidFill>
            <a:schemeClr val="tx1"/>
          </a:solidFill>
          <a:latin typeface="+mn-lt"/>
        </a:defRPr>
      </a:lvl3pPr>
      <a:lvl4pPr marL="4930833" indent="-704403" algn="l" rtl="0" eaLnBrk="0" fontAlgn="base" hangingPunct="0">
        <a:spcBef>
          <a:spcPct val="20000"/>
        </a:spcBef>
        <a:spcAft>
          <a:spcPct val="0"/>
        </a:spcAft>
        <a:buChar char="–"/>
        <a:defRPr sz="6200">
          <a:solidFill>
            <a:schemeClr val="tx1"/>
          </a:solidFill>
          <a:latin typeface="+mn-lt"/>
        </a:defRPr>
      </a:lvl4pPr>
      <a:lvl5pPr marL="6339643" indent="-704403" algn="l" rtl="0" eaLnBrk="0" fontAlgn="base" hangingPunct="0">
        <a:spcBef>
          <a:spcPct val="20000"/>
        </a:spcBef>
        <a:spcAft>
          <a:spcPct val="0"/>
        </a:spcAft>
        <a:buChar char="»"/>
        <a:defRPr sz="6200">
          <a:solidFill>
            <a:schemeClr val="tx1"/>
          </a:solidFill>
          <a:latin typeface="+mn-lt"/>
        </a:defRPr>
      </a:lvl5pPr>
      <a:lvl6pPr marL="7748453" indent="-704403" algn="l" rtl="0" fontAlgn="base">
        <a:spcBef>
          <a:spcPct val="20000"/>
        </a:spcBef>
        <a:spcAft>
          <a:spcPct val="0"/>
        </a:spcAft>
        <a:buChar char="»"/>
        <a:defRPr sz="6200">
          <a:solidFill>
            <a:schemeClr val="tx1"/>
          </a:solidFill>
          <a:latin typeface="+mn-lt"/>
        </a:defRPr>
      </a:lvl6pPr>
      <a:lvl7pPr marL="9157263" indent="-704403" algn="l" rtl="0" fontAlgn="base">
        <a:spcBef>
          <a:spcPct val="20000"/>
        </a:spcBef>
        <a:spcAft>
          <a:spcPct val="0"/>
        </a:spcAft>
        <a:buChar char="»"/>
        <a:defRPr sz="6200">
          <a:solidFill>
            <a:schemeClr val="tx1"/>
          </a:solidFill>
          <a:latin typeface="+mn-lt"/>
        </a:defRPr>
      </a:lvl7pPr>
      <a:lvl8pPr marL="10566073" indent="-704403" algn="l" rtl="0" fontAlgn="base">
        <a:spcBef>
          <a:spcPct val="20000"/>
        </a:spcBef>
        <a:spcAft>
          <a:spcPct val="0"/>
        </a:spcAft>
        <a:buChar char="»"/>
        <a:defRPr sz="6200">
          <a:solidFill>
            <a:schemeClr val="tx1"/>
          </a:solidFill>
          <a:latin typeface="+mn-lt"/>
        </a:defRPr>
      </a:lvl8pPr>
      <a:lvl9pPr marL="11974883" indent="-704403" algn="l" rtl="0" fontAlgn="base">
        <a:spcBef>
          <a:spcPct val="20000"/>
        </a:spcBef>
        <a:spcAft>
          <a:spcPct val="0"/>
        </a:spcAft>
        <a:buChar char="»"/>
        <a:defRPr sz="6200">
          <a:solidFill>
            <a:schemeClr val="tx1"/>
          </a:solidFill>
          <a:latin typeface="+mn-lt"/>
        </a:defRPr>
      </a:lvl9pPr>
    </p:bodyStyle>
    <p:otherStyle>
      <a:defPPr>
        <a:defRPr lang="en-US"/>
      </a:defPPr>
      <a:lvl1pPr marL="0" algn="l" defTabSz="2817620" rtl="0" eaLnBrk="1" latinLnBrk="0" hangingPunct="1">
        <a:defRPr sz="5500" kern="1200">
          <a:solidFill>
            <a:schemeClr val="tx1"/>
          </a:solidFill>
          <a:latin typeface="+mn-lt"/>
          <a:ea typeface="+mn-ea"/>
          <a:cs typeface="+mn-cs"/>
        </a:defRPr>
      </a:lvl1pPr>
      <a:lvl2pPr marL="1408810" algn="l" defTabSz="2817620" rtl="0" eaLnBrk="1" latinLnBrk="0" hangingPunct="1">
        <a:defRPr sz="5500" kern="1200">
          <a:solidFill>
            <a:schemeClr val="tx1"/>
          </a:solidFill>
          <a:latin typeface="+mn-lt"/>
          <a:ea typeface="+mn-ea"/>
          <a:cs typeface="+mn-cs"/>
        </a:defRPr>
      </a:lvl2pPr>
      <a:lvl3pPr marL="2817620" algn="l" defTabSz="2817620" rtl="0" eaLnBrk="1" latinLnBrk="0" hangingPunct="1">
        <a:defRPr sz="5500" kern="1200">
          <a:solidFill>
            <a:schemeClr val="tx1"/>
          </a:solidFill>
          <a:latin typeface="+mn-lt"/>
          <a:ea typeface="+mn-ea"/>
          <a:cs typeface="+mn-cs"/>
        </a:defRPr>
      </a:lvl3pPr>
      <a:lvl4pPr marL="4226430" algn="l" defTabSz="2817620" rtl="0" eaLnBrk="1" latinLnBrk="0" hangingPunct="1">
        <a:defRPr sz="5500" kern="1200">
          <a:solidFill>
            <a:schemeClr val="tx1"/>
          </a:solidFill>
          <a:latin typeface="+mn-lt"/>
          <a:ea typeface="+mn-ea"/>
          <a:cs typeface="+mn-cs"/>
        </a:defRPr>
      </a:lvl4pPr>
      <a:lvl5pPr marL="5635240" algn="l" defTabSz="2817620" rtl="0" eaLnBrk="1" latinLnBrk="0" hangingPunct="1">
        <a:defRPr sz="5500" kern="1200">
          <a:solidFill>
            <a:schemeClr val="tx1"/>
          </a:solidFill>
          <a:latin typeface="+mn-lt"/>
          <a:ea typeface="+mn-ea"/>
          <a:cs typeface="+mn-cs"/>
        </a:defRPr>
      </a:lvl5pPr>
      <a:lvl6pPr marL="7044050" algn="l" defTabSz="2817620" rtl="0" eaLnBrk="1" latinLnBrk="0" hangingPunct="1">
        <a:defRPr sz="5500" kern="1200">
          <a:solidFill>
            <a:schemeClr val="tx1"/>
          </a:solidFill>
          <a:latin typeface="+mn-lt"/>
          <a:ea typeface="+mn-ea"/>
          <a:cs typeface="+mn-cs"/>
        </a:defRPr>
      </a:lvl6pPr>
      <a:lvl7pPr marL="8452857" algn="l" defTabSz="2817620" rtl="0" eaLnBrk="1" latinLnBrk="0" hangingPunct="1">
        <a:defRPr sz="5500" kern="1200">
          <a:solidFill>
            <a:schemeClr val="tx1"/>
          </a:solidFill>
          <a:latin typeface="+mn-lt"/>
          <a:ea typeface="+mn-ea"/>
          <a:cs typeface="+mn-cs"/>
        </a:defRPr>
      </a:lvl7pPr>
      <a:lvl8pPr marL="9861670" algn="l" defTabSz="2817620" rtl="0" eaLnBrk="1" latinLnBrk="0" hangingPunct="1">
        <a:defRPr sz="5500" kern="1200">
          <a:solidFill>
            <a:schemeClr val="tx1"/>
          </a:solidFill>
          <a:latin typeface="+mn-lt"/>
          <a:ea typeface="+mn-ea"/>
          <a:cs typeface="+mn-cs"/>
        </a:defRPr>
      </a:lvl8pPr>
      <a:lvl9pPr marL="11270476" algn="l" defTabSz="2817620" rtl="0" eaLnBrk="1" latinLnBrk="0" hangingPunct="1">
        <a:defRPr sz="5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pdf"/><Relationship Id="rId7" Type="http://schemas.openxmlformats.org/officeDocument/2006/relationships/image" Target="../media/image4.jpe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0" Type="http://schemas.microsoft.com/office/2007/relationships/hdphoto" Target="../media/hdphoto1.wdp"/><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173725" y="4695092"/>
            <a:ext cx="19395316" cy="4887513"/>
          </a:xfrm>
          <a:prstGeom prst="rect">
            <a:avLst/>
          </a:prstGeom>
          <a:solidFill>
            <a:schemeClr val="accent6">
              <a:lumMod val="20000"/>
              <a:lumOff val="80000"/>
              <a:alpha val="34000"/>
            </a:schemeClr>
          </a:solidFill>
          <a:ln>
            <a:solidFill>
              <a:srgbClr val="191966"/>
            </a:solidFill>
          </a:ln>
        </p:spPr>
        <p:txBody>
          <a:bodyPr wrap="square" rtlCol="0">
            <a:spAutoFit/>
          </a:bodyPr>
          <a:lstStyle/>
          <a:p>
            <a:endParaRPr lang="en-US" dirty="0">
              <a:ln>
                <a:solidFill>
                  <a:srgbClr val="191966"/>
                </a:solidFill>
              </a:ln>
            </a:endParaRPr>
          </a:p>
        </p:txBody>
      </p:sp>
      <p:sp>
        <p:nvSpPr>
          <p:cNvPr id="2050" name="Rectangle 2"/>
          <p:cNvSpPr>
            <a:spLocks noGrp="1" noChangeArrowheads="1"/>
          </p:cNvSpPr>
          <p:nvPr>
            <p:ph type="title" idx="4294967295"/>
          </p:nvPr>
        </p:nvSpPr>
        <p:spPr>
          <a:xfrm>
            <a:off x="3358587" y="2120403"/>
            <a:ext cx="15372963" cy="2144832"/>
          </a:xfrm>
        </p:spPr>
        <p:txBody>
          <a:bodyPr/>
          <a:lstStyle/>
          <a:p>
            <a:pPr eaLnBrk="1" hangingPunct="1"/>
            <a:r>
              <a:rPr lang="en-GB" sz="3200" dirty="0">
                <a:latin typeface="Lucida Sans" panose="020B0602030504020204" pitchFamily="34" charset="0"/>
                <a:cs typeface="Lucida Sans"/>
              </a:rPr>
              <a:t>Carl Flynn </a:t>
            </a:r>
            <a:br>
              <a:rPr lang="en-GB" sz="3200" dirty="0">
                <a:latin typeface="Lucida Sans" panose="020B0602030504020204" pitchFamily="34" charset="0"/>
                <a:cs typeface="Lucida Sans"/>
              </a:rPr>
            </a:br>
            <a:br>
              <a:rPr lang="en-GB" sz="3200" dirty="0">
                <a:latin typeface="Lucida Sans" panose="020B0602030504020204" pitchFamily="34" charset="0"/>
                <a:cs typeface="Lucida Sans"/>
              </a:rPr>
            </a:br>
            <a:r>
              <a:rPr lang="en-IE" sz="3200" dirty="0">
                <a:effectLst/>
                <a:latin typeface="Lucida Sans" panose="020B0602030504020204" pitchFamily="34" charset="0"/>
                <a:ea typeface="Calibri" panose="020F0502020204030204" pitchFamily="34" charset="0"/>
                <a:cs typeface="Times New Roman" panose="02020603050405020304" pitchFamily="18" charset="0"/>
              </a:rPr>
              <a:t>BSc(Hons) in Computing(Data Analytics)</a:t>
            </a:r>
            <a:br>
              <a:rPr lang="en-IE" sz="1800" dirty="0">
                <a:effectLst/>
                <a:latin typeface="Calibri" panose="020F0502020204030204" pitchFamily="34" charset="0"/>
                <a:ea typeface="Calibri" panose="020F0502020204030204" pitchFamily="34" charset="0"/>
                <a:cs typeface="Times New Roman" panose="02020603050405020304" pitchFamily="18" charset="0"/>
              </a:rPr>
            </a:br>
            <a:endParaRPr lang="en-GB" sz="2800" dirty="0">
              <a:latin typeface="Lucida Sans"/>
              <a:cs typeface="Lucida Sans"/>
            </a:endParaRPr>
          </a:p>
        </p:txBody>
      </p:sp>
      <p:sp>
        <p:nvSpPr>
          <p:cNvPr id="2051" name="Text Box 19"/>
          <p:cNvSpPr txBox="1">
            <a:spLocks noChangeArrowheads="1"/>
          </p:cNvSpPr>
          <p:nvPr/>
        </p:nvSpPr>
        <p:spPr bwMode="auto">
          <a:xfrm>
            <a:off x="16540117" y="3028000"/>
            <a:ext cx="866362" cy="669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81763" tIns="140881" rIns="281763" bIns="140881">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2500" dirty="0"/>
          </a:p>
        </p:txBody>
      </p:sp>
      <p:sp>
        <p:nvSpPr>
          <p:cNvPr id="2055" name="Text Box 670"/>
          <p:cNvSpPr txBox="1">
            <a:spLocks noChangeArrowheads="1"/>
          </p:cNvSpPr>
          <p:nvPr/>
        </p:nvSpPr>
        <p:spPr bwMode="auto">
          <a:xfrm>
            <a:off x="946943" y="926650"/>
            <a:ext cx="20208546" cy="831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81763" tIns="140881" rIns="281763" bIns="140881">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07000"/>
              </a:lnSpc>
              <a:spcAft>
                <a:spcPts val="800"/>
              </a:spcAft>
            </a:pPr>
            <a:r>
              <a:rPr lang="en-IE" sz="3600" dirty="0">
                <a:effectLst/>
                <a:latin typeface="Lucida Sans" panose="020B0602030504020204" pitchFamily="34" charset="0"/>
                <a:ea typeface="Calibri" panose="020F0502020204030204" pitchFamily="34" charset="0"/>
                <a:cs typeface="Calibri" panose="020F0502020204030204" pitchFamily="34" charset="0"/>
              </a:rPr>
              <a:t>An Analysis of the Shift in Music Industry Revenue Streams in the Last 15 Years </a:t>
            </a:r>
            <a:r>
              <a:rPr lang="en-IE" sz="3600" dirty="0">
                <a:solidFill>
                  <a:srgbClr val="000000"/>
                </a:solidFill>
                <a:effectLst/>
                <a:latin typeface="Lucida Sans" panose="020B0602030504020204" pitchFamily="34" charset="0"/>
                <a:ea typeface="Calibri" panose="020F0502020204030204" pitchFamily="34" charset="0"/>
                <a:cs typeface="Calibri" panose="020F0502020204030204" pitchFamily="34" charset="0"/>
              </a:rPr>
              <a:t> </a:t>
            </a:r>
            <a:endParaRPr lang="en-IE" sz="3600" dirty="0">
              <a:effectLst/>
              <a:latin typeface="Lucida Sans" panose="020B0602030504020204" pitchFamily="34" charset="0"/>
              <a:ea typeface="Calibri" panose="020F0502020204030204" pitchFamily="34" charset="0"/>
              <a:cs typeface="Times New Roman" panose="02020603050405020304" pitchFamily="18" charset="0"/>
            </a:endParaRPr>
          </a:p>
        </p:txBody>
      </p:sp>
      <p:sp>
        <p:nvSpPr>
          <p:cNvPr id="2058" name="Text Box 1338"/>
          <p:cNvSpPr txBox="1">
            <a:spLocks noChangeArrowheads="1"/>
          </p:cNvSpPr>
          <p:nvPr/>
        </p:nvSpPr>
        <p:spPr bwMode="auto">
          <a:xfrm>
            <a:off x="25040378" y="19895499"/>
            <a:ext cx="574275" cy="66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1763" tIns="140881" rIns="281763" bIns="140881">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2500" dirty="0">
              <a:latin typeface="Arial" charset="0"/>
            </a:endParaRPr>
          </a:p>
        </p:txBody>
      </p:sp>
      <p:sp>
        <p:nvSpPr>
          <p:cNvPr id="2083" name="Text Box 271"/>
          <p:cNvSpPr txBox="1">
            <a:spLocks noChangeArrowheads="1"/>
          </p:cNvSpPr>
          <p:nvPr/>
        </p:nvSpPr>
        <p:spPr bwMode="auto">
          <a:xfrm>
            <a:off x="1168242" y="5100838"/>
            <a:ext cx="9010295" cy="57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471" tIns="9235" rIns="18471" bIns="9235">
            <a:spAutoFit/>
          </a:bodyPr>
          <a:lstStyle>
            <a:lvl1pPr defTabSz="152400" eaLnBrk="0" hangingPunct="0">
              <a:defRPr sz="2400">
                <a:solidFill>
                  <a:schemeClr val="tx1"/>
                </a:solidFill>
                <a:latin typeface="Times New Roman" pitchFamily="18" charset="0"/>
              </a:defRPr>
            </a:lvl1pPr>
            <a:lvl2pPr marL="742950" indent="-285750" defTabSz="152400" eaLnBrk="0" hangingPunct="0">
              <a:defRPr sz="2400">
                <a:solidFill>
                  <a:schemeClr val="tx1"/>
                </a:solidFill>
                <a:latin typeface="Times New Roman" pitchFamily="18" charset="0"/>
              </a:defRPr>
            </a:lvl2pPr>
            <a:lvl3pPr marL="1143000" indent="-228600" defTabSz="152400" eaLnBrk="0" hangingPunct="0">
              <a:defRPr sz="2400">
                <a:solidFill>
                  <a:schemeClr val="tx1"/>
                </a:solidFill>
                <a:latin typeface="Times New Roman" pitchFamily="18" charset="0"/>
              </a:defRPr>
            </a:lvl3pPr>
            <a:lvl4pPr marL="1600200" indent="-228600" defTabSz="152400" eaLnBrk="0" hangingPunct="0">
              <a:defRPr sz="2400">
                <a:solidFill>
                  <a:schemeClr val="tx1"/>
                </a:solidFill>
                <a:latin typeface="Times New Roman" pitchFamily="18" charset="0"/>
              </a:defRPr>
            </a:lvl4pPr>
            <a:lvl5pPr marL="2057400" indent="-228600" defTabSz="152400" eaLnBrk="0" hangingPunct="0">
              <a:defRPr sz="2400">
                <a:solidFill>
                  <a:schemeClr val="tx1"/>
                </a:solidFill>
                <a:latin typeface="Times New Roman" pitchFamily="18" charset="0"/>
              </a:defRPr>
            </a:lvl5pPr>
            <a:lvl6pPr marL="2514600" indent="-228600" defTabSz="152400" eaLnBrk="0" fontAlgn="base" hangingPunct="0">
              <a:spcBef>
                <a:spcPct val="0"/>
              </a:spcBef>
              <a:spcAft>
                <a:spcPct val="0"/>
              </a:spcAft>
              <a:defRPr sz="2400">
                <a:solidFill>
                  <a:schemeClr val="tx1"/>
                </a:solidFill>
                <a:latin typeface="Times New Roman" pitchFamily="18" charset="0"/>
              </a:defRPr>
            </a:lvl6pPr>
            <a:lvl7pPr marL="2971800" indent="-228600" defTabSz="152400" eaLnBrk="0" fontAlgn="base" hangingPunct="0">
              <a:spcBef>
                <a:spcPct val="0"/>
              </a:spcBef>
              <a:spcAft>
                <a:spcPct val="0"/>
              </a:spcAft>
              <a:defRPr sz="2400">
                <a:solidFill>
                  <a:schemeClr val="tx1"/>
                </a:solidFill>
                <a:latin typeface="Times New Roman" pitchFamily="18" charset="0"/>
              </a:defRPr>
            </a:lvl7pPr>
            <a:lvl8pPr marL="3429000" indent="-228600" defTabSz="152400" eaLnBrk="0" fontAlgn="base" hangingPunct="0">
              <a:spcBef>
                <a:spcPct val="0"/>
              </a:spcBef>
              <a:spcAft>
                <a:spcPct val="0"/>
              </a:spcAft>
              <a:defRPr sz="2400">
                <a:solidFill>
                  <a:schemeClr val="tx1"/>
                </a:solidFill>
                <a:latin typeface="Times New Roman" pitchFamily="18" charset="0"/>
              </a:defRPr>
            </a:lvl8pPr>
            <a:lvl9pPr marL="3886200" indent="-228600" defTabSz="152400" eaLnBrk="0" fontAlgn="base" hangingPunct="0">
              <a:spcBef>
                <a:spcPct val="0"/>
              </a:spcBef>
              <a:spcAft>
                <a:spcPct val="0"/>
              </a:spcAft>
              <a:defRPr sz="2400">
                <a:solidFill>
                  <a:schemeClr val="tx1"/>
                </a:solidFill>
                <a:latin typeface="Times New Roman" pitchFamily="18" charset="0"/>
              </a:defRPr>
            </a:lvl9pPr>
          </a:lstStyle>
          <a:p>
            <a:pPr>
              <a:buFontTx/>
              <a:buChar char="•"/>
            </a:pPr>
            <a:endParaRPr lang="en-GB" sz="1800" b="1" dirty="0">
              <a:latin typeface="Arial" charset="0"/>
            </a:endParaRPr>
          </a:p>
          <a:p>
            <a:r>
              <a:rPr lang="en-GB" sz="1800" b="1" dirty="0">
                <a:latin typeface="Arial" charset="0"/>
              </a:rPr>
              <a:t> </a:t>
            </a:r>
            <a:endParaRPr lang="en-US" sz="2500" dirty="0"/>
          </a:p>
        </p:txBody>
      </p:sp>
      <p:sp>
        <p:nvSpPr>
          <p:cNvPr id="2084" name="Rectangle 10"/>
          <p:cNvSpPr>
            <a:spLocks noChangeArrowheads="1"/>
          </p:cNvSpPr>
          <p:nvPr/>
        </p:nvSpPr>
        <p:spPr bwMode="auto">
          <a:xfrm>
            <a:off x="9614797" y="5026086"/>
            <a:ext cx="266145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lgn="ctr"/>
            <a:r>
              <a:rPr lang="en-GB" sz="3100" b="1" u="sng" dirty="0">
                <a:solidFill>
                  <a:srgbClr val="000099"/>
                </a:solidFill>
                <a:latin typeface="Lucida Sans"/>
                <a:cs typeface="Lucida Sans"/>
              </a:rPr>
              <a:t>Abstract:</a:t>
            </a:r>
            <a:endParaRPr lang="en-GB" sz="3100" dirty="0">
              <a:solidFill>
                <a:srgbClr val="000099"/>
              </a:solidFill>
              <a:latin typeface="Lucida Sans"/>
              <a:cs typeface="Lucida Sans"/>
            </a:endParaRPr>
          </a:p>
        </p:txBody>
      </p:sp>
      <p:cxnSp>
        <p:nvCxnSpPr>
          <p:cNvPr id="12" name="Straight Connector 11"/>
          <p:cNvCxnSpPr/>
          <p:nvPr/>
        </p:nvCxnSpPr>
        <p:spPr>
          <a:xfrm flipV="1">
            <a:off x="836666" y="4294517"/>
            <a:ext cx="19713481" cy="0"/>
          </a:xfrm>
          <a:prstGeom prst="line">
            <a:avLst/>
          </a:prstGeom>
          <a:ln>
            <a:solidFill>
              <a:srgbClr val="191966"/>
            </a:solidFill>
          </a:ln>
        </p:spPr>
        <p:style>
          <a:lnRef idx="3">
            <a:schemeClr val="accent6"/>
          </a:lnRef>
          <a:fillRef idx="0">
            <a:schemeClr val="accent6"/>
          </a:fillRef>
          <a:effectRef idx="2">
            <a:schemeClr val="accent6"/>
          </a:effectRef>
          <a:fontRef idx="minor">
            <a:schemeClr val="tx1"/>
          </a:fontRef>
        </p:style>
      </p:cxnSp>
      <p:sp>
        <p:nvSpPr>
          <p:cNvPr id="2059" name="Rectangle 2645"/>
          <p:cNvSpPr>
            <a:spLocks noChangeArrowheads="1"/>
          </p:cNvSpPr>
          <p:nvPr/>
        </p:nvSpPr>
        <p:spPr bwMode="auto">
          <a:xfrm>
            <a:off x="11898882" y="8483429"/>
            <a:ext cx="3807050" cy="3934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1818" tIns="140909" rIns="281818" bIns="140909"/>
          <a:lstStyle/>
          <a:p>
            <a:endParaRPr lang="en-IE" dirty="0"/>
          </a:p>
        </p:txBody>
      </p:sp>
      <p:sp>
        <p:nvSpPr>
          <p:cNvPr id="2060" name="Rectangle 2708"/>
          <p:cNvSpPr>
            <a:spLocks noChangeArrowheads="1"/>
          </p:cNvSpPr>
          <p:nvPr/>
        </p:nvSpPr>
        <p:spPr bwMode="auto">
          <a:xfrm>
            <a:off x="16329713" y="8419877"/>
            <a:ext cx="3896159" cy="3928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1818" tIns="140909" rIns="281818" bIns="140909"/>
          <a:lstStyle/>
          <a:p>
            <a:endParaRPr lang="en-IE" dirty="0"/>
          </a:p>
        </p:txBody>
      </p:sp>
      <p:sp>
        <p:nvSpPr>
          <p:cNvPr id="2067" name="Rectangle 1980"/>
          <p:cNvSpPr>
            <a:spLocks noChangeArrowheads="1"/>
          </p:cNvSpPr>
          <p:nvPr/>
        </p:nvSpPr>
        <p:spPr bwMode="auto">
          <a:xfrm>
            <a:off x="16134167" y="10406430"/>
            <a:ext cx="3985270" cy="4916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1818" tIns="140909" rIns="281818" bIns="140909"/>
          <a:lstStyle/>
          <a:p>
            <a:endParaRPr lang="en-IE" dirty="0"/>
          </a:p>
        </p:txBody>
      </p:sp>
      <p:sp>
        <p:nvSpPr>
          <p:cNvPr id="64" name="Text Box 271"/>
          <p:cNvSpPr txBox="1">
            <a:spLocks noChangeArrowheads="1"/>
          </p:cNvSpPr>
          <p:nvPr/>
        </p:nvSpPr>
        <p:spPr bwMode="auto">
          <a:xfrm>
            <a:off x="11295548" y="6057047"/>
            <a:ext cx="9010180" cy="1185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6928" tIns="28462" rIns="56928" bIns="28462">
            <a:spAutoFit/>
          </a:bodyPr>
          <a:lstStyle>
            <a:lvl1pPr defTabSz="152400" eaLnBrk="0" hangingPunct="0">
              <a:defRPr sz="2400">
                <a:solidFill>
                  <a:schemeClr val="tx1"/>
                </a:solidFill>
                <a:latin typeface="Times New Roman" pitchFamily="18" charset="0"/>
              </a:defRPr>
            </a:lvl1pPr>
            <a:lvl2pPr marL="742950" indent="-285750" defTabSz="152400" eaLnBrk="0" hangingPunct="0">
              <a:defRPr sz="2400">
                <a:solidFill>
                  <a:schemeClr val="tx1"/>
                </a:solidFill>
                <a:latin typeface="Times New Roman" pitchFamily="18" charset="0"/>
              </a:defRPr>
            </a:lvl2pPr>
            <a:lvl3pPr marL="1143000" indent="-228600" defTabSz="152400" eaLnBrk="0" hangingPunct="0">
              <a:defRPr sz="2400">
                <a:solidFill>
                  <a:schemeClr val="tx1"/>
                </a:solidFill>
                <a:latin typeface="Times New Roman" pitchFamily="18" charset="0"/>
              </a:defRPr>
            </a:lvl3pPr>
            <a:lvl4pPr marL="1600200" indent="-228600" defTabSz="152400" eaLnBrk="0" hangingPunct="0">
              <a:defRPr sz="2400">
                <a:solidFill>
                  <a:schemeClr val="tx1"/>
                </a:solidFill>
                <a:latin typeface="Times New Roman" pitchFamily="18" charset="0"/>
              </a:defRPr>
            </a:lvl4pPr>
            <a:lvl5pPr marL="2057400" indent="-228600" defTabSz="152400" eaLnBrk="0" hangingPunct="0">
              <a:defRPr sz="2400">
                <a:solidFill>
                  <a:schemeClr val="tx1"/>
                </a:solidFill>
                <a:latin typeface="Times New Roman" pitchFamily="18" charset="0"/>
              </a:defRPr>
            </a:lvl5pPr>
            <a:lvl6pPr marL="2514600" indent="-228600" defTabSz="152400" eaLnBrk="0" fontAlgn="base" hangingPunct="0">
              <a:spcBef>
                <a:spcPct val="0"/>
              </a:spcBef>
              <a:spcAft>
                <a:spcPct val="0"/>
              </a:spcAft>
              <a:defRPr sz="2400">
                <a:solidFill>
                  <a:schemeClr val="tx1"/>
                </a:solidFill>
                <a:latin typeface="Times New Roman" pitchFamily="18" charset="0"/>
              </a:defRPr>
            </a:lvl6pPr>
            <a:lvl7pPr marL="2971800" indent="-228600" defTabSz="152400" eaLnBrk="0" fontAlgn="base" hangingPunct="0">
              <a:spcBef>
                <a:spcPct val="0"/>
              </a:spcBef>
              <a:spcAft>
                <a:spcPct val="0"/>
              </a:spcAft>
              <a:defRPr sz="2400">
                <a:solidFill>
                  <a:schemeClr val="tx1"/>
                </a:solidFill>
                <a:latin typeface="Times New Roman" pitchFamily="18" charset="0"/>
              </a:defRPr>
            </a:lvl7pPr>
            <a:lvl8pPr marL="3429000" indent="-228600" defTabSz="152400" eaLnBrk="0" fontAlgn="base" hangingPunct="0">
              <a:spcBef>
                <a:spcPct val="0"/>
              </a:spcBef>
              <a:spcAft>
                <a:spcPct val="0"/>
              </a:spcAft>
              <a:defRPr sz="2400">
                <a:solidFill>
                  <a:schemeClr val="tx1"/>
                </a:solidFill>
                <a:latin typeface="Times New Roman" pitchFamily="18" charset="0"/>
              </a:defRPr>
            </a:lvl8pPr>
            <a:lvl9pPr marL="3886200" indent="-228600" defTabSz="152400" eaLnBrk="0" fontAlgn="base" hangingPunct="0">
              <a:spcBef>
                <a:spcPct val="0"/>
              </a:spcBef>
              <a:spcAft>
                <a:spcPct val="0"/>
              </a:spcAft>
              <a:defRPr sz="2400">
                <a:solidFill>
                  <a:schemeClr val="tx1"/>
                </a:solidFill>
                <a:latin typeface="Times New Roman" pitchFamily="18" charset="0"/>
              </a:defRPr>
            </a:lvl9pPr>
          </a:lstStyle>
          <a:p>
            <a:pPr>
              <a:buFontTx/>
              <a:buChar char="•"/>
            </a:pPr>
            <a:endParaRPr lang="en-GB" sz="1800" b="1" dirty="0">
              <a:latin typeface="Arial" charset="0"/>
            </a:endParaRPr>
          </a:p>
          <a:p>
            <a:r>
              <a:rPr lang="en-GB" sz="1800" b="1" dirty="0">
                <a:latin typeface="Arial" charset="0"/>
              </a:rPr>
              <a:t> </a:t>
            </a:r>
            <a:endParaRPr lang="en-US" sz="2500" dirty="0"/>
          </a:p>
          <a:p>
            <a:pPr algn="just"/>
            <a:r>
              <a:rPr lang="en-US" sz="2500" dirty="0"/>
              <a:t>     </a:t>
            </a:r>
            <a:endParaRPr lang="en-GB" sz="1800" b="1" baseline="30000" dirty="0">
              <a:latin typeface="Arial" charset="0"/>
            </a:endParaRPr>
          </a:p>
        </p:txBody>
      </p:sp>
      <p:pic>
        <p:nvPicPr>
          <p:cNvPr id="74" name="Picture 73" descr="NCI Logo_outline.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994073" y="1684876"/>
            <a:ext cx="2892687" cy="1730996"/>
          </a:xfrm>
          <a:prstGeom prst="rect">
            <a:avLst/>
          </a:prstGeom>
        </p:spPr>
      </p:pic>
      <p:sp>
        <p:nvSpPr>
          <p:cNvPr id="80" name="TextBox 79"/>
          <p:cNvSpPr txBox="1"/>
          <p:nvPr/>
        </p:nvSpPr>
        <p:spPr>
          <a:xfrm>
            <a:off x="1135242" y="9909723"/>
            <a:ext cx="9158899" cy="9197760"/>
          </a:xfrm>
          <a:prstGeom prst="rect">
            <a:avLst/>
          </a:prstGeom>
          <a:solidFill>
            <a:srgbClr val="FFFFFF"/>
          </a:solidFill>
          <a:ln>
            <a:solidFill>
              <a:srgbClr val="191966"/>
            </a:solidFill>
          </a:ln>
        </p:spPr>
        <p:txBody>
          <a:bodyPr wrap="square" rtlCol="0">
            <a:spAutoFit/>
          </a:bodyPr>
          <a:lstStyle/>
          <a:p>
            <a:endParaRPr lang="en-US" dirty="0">
              <a:ln>
                <a:solidFill>
                  <a:srgbClr val="191966"/>
                </a:solidFill>
              </a:ln>
            </a:endParaRPr>
          </a:p>
        </p:txBody>
      </p:sp>
      <p:sp>
        <p:nvSpPr>
          <p:cNvPr id="84" name="Rectangle 10"/>
          <p:cNvSpPr>
            <a:spLocks noChangeArrowheads="1"/>
          </p:cNvSpPr>
          <p:nvPr/>
        </p:nvSpPr>
        <p:spPr bwMode="auto">
          <a:xfrm>
            <a:off x="3494505" y="10296906"/>
            <a:ext cx="46061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0">
            <a:spAutoFit/>
          </a:bodyPr>
          <a:lstStyle/>
          <a:p>
            <a:pPr algn="ctr"/>
            <a:r>
              <a:rPr lang="en-GB" sz="3100" dirty="0">
                <a:solidFill>
                  <a:srgbClr val="000099"/>
                </a:solidFill>
                <a:latin typeface="Lucida Sans"/>
                <a:cs typeface="Lucida Sans"/>
              </a:rPr>
              <a:t>Project Explanation</a:t>
            </a:r>
          </a:p>
        </p:txBody>
      </p:sp>
      <p:sp>
        <p:nvSpPr>
          <p:cNvPr id="88" name="TextBox 87"/>
          <p:cNvSpPr txBox="1"/>
          <p:nvPr/>
        </p:nvSpPr>
        <p:spPr>
          <a:xfrm>
            <a:off x="10927576" y="9927428"/>
            <a:ext cx="9602982" cy="9197760"/>
          </a:xfrm>
          <a:prstGeom prst="rect">
            <a:avLst/>
          </a:prstGeom>
          <a:noFill/>
          <a:ln>
            <a:solidFill>
              <a:srgbClr val="191966"/>
            </a:solidFill>
          </a:ln>
        </p:spPr>
        <p:txBody>
          <a:bodyPr wrap="square" rtlCol="0">
            <a:spAutoFit/>
          </a:bodyPr>
          <a:lstStyle/>
          <a:p>
            <a:endParaRPr lang="en-US" dirty="0">
              <a:ln>
                <a:solidFill>
                  <a:srgbClr val="191966"/>
                </a:solidFill>
              </a:ln>
            </a:endParaRPr>
          </a:p>
        </p:txBody>
      </p:sp>
      <p:sp>
        <p:nvSpPr>
          <p:cNvPr id="89" name="Rectangle 10"/>
          <p:cNvSpPr>
            <a:spLocks noChangeArrowheads="1"/>
          </p:cNvSpPr>
          <p:nvPr/>
        </p:nvSpPr>
        <p:spPr bwMode="auto">
          <a:xfrm>
            <a:off x="13729391" y="10333853"/>
            <a:ext cx="46061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0">
            <a:spAutoFit/>
          </a:bodyPr>
          <a:lstStyle/>
          <a:p>
            <a:pPr algn="ctr"/>
            <a:r>
              <a:rPr lang="en-GB" sz="3100" dirty="0">
                <a:solidFill>
                  <a:srgbClr val="000099"/>
                </a:solidFill>
                <a:latin typeface="Lucida Sans"/>
                <a:cs typeface="Lucida Sans"/>
              </a:rPr>
              <a:t>Screenshots?</a:t>
            </a:r>
          </a:p>
        </p:txBody>
      </p:sp>
      <p:sp>
        <p:nvSpPr>
          <p:cNvPr id="91" name="TextBox 90"/>
          <p:cNvSpPr txBox="1"/>
          <p:nvPr/>
        </p:nvSpPr>
        <p:spPr>
          <a:xfrm>
            <a:off x="1152952" y="19375338"/>
            <a:ext cx="19377606" cy="9197760"/>
          </a:xfrm>
          <a:prstGeom prst="rect">
            <a:avLst/>
          </a:prstGeom>
          <a:noFill/>
          <a:ln>
            <a:solidFill>
              <a:srgbClr val="191966"/>
            </a:solidFill>
          </a:ln>
        </p:spPr>
        <p:txBody>
          <a:bodyPr wrap="square" rtlCol="0">
            <a:spAutoFit/>
          </a:bodyPr>
          <a:lstStyle/>
          <a:p>
            <a:endParaRPr lang="en-US" dirty="0">
              <a:ln>
                <a:solidFill>
                  <a:srgbClr val="191966"/>
                </a:solidFill>
              </a:ln>
            </a:endParaRPr>
          </a:p>
        </p:txBody>
      </p:sp>
      <p:sp>
        <p:nvSpPr>
          <p:cNvPr id="99" name="Rectangle 10"/>
          <p:cNvSpPr>
            <a:spLocks noChangeArrowheads="1"/>
          </p:cNvSpPr>
          <p:nvPr/>
        </p:nvSpPr>
        <p:spPr bwMode="auto">
          <a:xfrm>
            <a:off x="8438009" y="19801005"/>
            <a:ext cx="46061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0">
            <a:spAutoFit/>
          </a:bodyPr>
          <a:lstStyle/>
          <a:p>
            <a:pPr algn="ctr"/>
            <a:r>
              <a:rPr lang="en-GB" sz="3100" dirty="0">
                <a:solidFill>
                  <a:srgbClr val="000099"/>
                </a:solidFill>
                <a:latin typeface="Lucida Sans"/>
                <a:cs typeface="Lucida Sans"/>
              </a:rPr>
              <a:t>Technologies used</a:t>
            </a:r>
          </a:p>
        </p:txBody>
      </p:sp>
      <p:pic>
        <p:nvPicPr>
          <p:cNvPr id="2" name="Picture 1">
            <a:extLst>
              <a:ext uri="{FF2B5EF4-FFF2-40B4-BE49-F238E27FC236}">
                <a16:creationId xmlns:a16="http://schemas.microsoft.com/office/drawing/2014/main" id="{717F2398-5646-45F5-B1B4-BE8FB5236E7E}"/>
              </a:ext>
            </a:extLst>
          </p:cNvPr>
          <p:cNvPicPr>
            <a:picLocks noChangeAspect="1"/>
          </p:cNvPicPr>
          <p:nvPr/>
        </p:nvPicPr>
        <p:blipFill rotWithShape="1">
          <a:blip r:embed="rId5"/>
          <a:srcRect l="18703" t="24986" r="16171" b="22856"/>
          <a:stretch/>
        </p:blipFill>
        <p:spPr>
          <a:xfrm>
            <a:off x="1896533" y="21065067"/>
            <a:ext cx="5293396" cy="2116666"/>
          </a:xfrm>
          <a:prstGeom prst="rect">
            <a:avLst/>
          </a:prstGeom>
        </p:spPr>
      </p:pic>
      <p:pic>
        <p:nvPicPr>
          <p:cNvPr id="3" name="Picture 2">
            <a:extLst>
              <a:ext uri="{FF2B5EF4-FFF2-40B4-BE49-F238E27FC236}">
                <a16:creationId xmlns:a16="http://schemas.microsoft.com/office/drawing/2014/main" id="{20930C8D-8103-4D77-A3AA-2767590A18F0}"/>
              </a:ext>
            </a:extLst>
          </p:cNvPr>
          <p:cNvPicPr>
            <a:picLocks noChangeAspect="1"/>
          </p:cNvPicPr>
          <p:nvPr/>
        </p:nvPicPr>
        <p:blipFill>
          <a:blip r:embed="rId6"/>
          <a:stretch>
            <a:fillRect/>
          </a:stretch>
        </p:blipFill>
        <p:spPr>
          <a:xfrm>
            <a:off x="3115550" y="24007355"/>
            <a:ext cx="3308244" cy="2601307"/>
          </a:xfrm>
          <a:prstGeom prst="rect">
            <a:avLst/>
          </a:prstGeom>
        </p:spPr>
      </p:pic>
      <p:pic>
        <p:nvPicPr>
          <p:cNvPr id="1028" name="Picture 4" descr="See the source image">
            <a:extLst>
              <a:ext uri="{FF2B5EF4-FFF2-40B4-BE49-F238E27FC236}">
                <a16:creationId xmlns:a16="http://schemas.microsoft.com/office/drawing/2014/main" id="{3BC28EED-8CFD-4108-A0F3-16190C00CE3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0635" t="28926" r="20906" b="34660"/>
          <a:stretch/>
        </p:blipFill>
        <p:spPr bwMode="auto">
          <a:xfrm>
            <a:off x="7518165" y="22123400"/>
            <a:ext cx="5320743" cy="181251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F6FDC06-963D-43C5-B1D6-F8710C66697E}"/>
              </a:ext>
            </a:extLst>
          </p:cNvPr>
          <p:cNvPicPr>
            <a:picLocks noChangeAspect="1"/>
          </p:cNvPicPr>
          <p:nvPr/>
        </p:nvPicPr>
        <p:blipFill rotWithShape="1">
          <a:blip r:embed="rId8"/>
          <a:srcRect l="25328" t="18808" r="24468" b="19443"/>
          <a:stretch/>
        </p:blipFill>
        <p:spPr>
          <a:xfrm>
            <a:off x="14198847" y="20694023"/>
            <a:ext cx="3308244" cy="2858753"/>
          </a:xfrm>
          <a:prstGeom prst="rect">
            <a:avLst/>
          </a:prstGeom>
        </p:spPr>
      </p:pic>
      <p:pic>
        <p:nvPicPr>
          <p:cNvPr id="6" name="Picture 5">
            <a:extLst>
              <a:ext uri="{FF2B5EF4-FFF2-40B4-BE49-F238E27FC236}">
                <a16:creationId xmlns:a16="http://schemas.microsoft.com/office/drawing/2014/main" id="{21F409AA-C6FC-479A-822D-36B66F2D30F8}"/>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5600" b="97600" l="4650" r="97600">
                        <a14:foregroundMark x1="22850" y1="31150" x2="34100" y2="43700"/>
                        <a14:foregroundMark x1="34100" y1="43700" x2="34200" y2="43950"/>
                        <a14:foregroundMark x1="15750" y1="22250" x2="10100" y2="35500"/>
                        <a14:foregroundMark x1="10100" y1="35500" x2="33400" y2="25650"/>
                        <a14:foregroundMark x1="33400" y1="25650" x2="31750" y2="39350"/>
                        <a14:foregroundMark x1="31750" y1="39350" x2="41600" y2="36250"/>
                        <a14:foregroundMark x1="41600" y1="36250" x2="53700" y2="41850"/>
                        <a14:foregroundMark x1="53700" y1="41850" x2="54700" y2="66550"/>
                        <a14:foregroundMark x1="54700" y1="66550" x2="72350" y2="62850"/>
                        <a14:foregroundMark x1="72350" y1="62850" x2="70900" y2="81600"/>
                        <a14:foregroundMark x1="70900" y1="81600" x2="64250" y2="35350"/>
                        <a14:foregroundMark x1="64250" y1="35350" x2="71300" y2="35850"/>
                        <a14:foregroundMark x1="71300" y1="35850" x2="66700" y2="45950"/>
                        <a14:foregroundMark x1="66700" y1="45950" x2="84550" y2="62750"/>
                        <a14:foregroundMark x1="84550" y1="62750" x2="89500" y2="53400"/>
                        <a14:foregroundMark x1="89500" y1="53400" x2="87250" y2="42450"/>
                        <a14:foregroundMark x1="87250" y1="42450" x2="86650" y2="42700"/>
                        <a14:foregroundMark x1="11450" y1="21200" x2="4650" y2="43300"/>
                        <a14:foregroundMark x1="4650" y1="43300" x2="16100" y2="70400"/>
                        <a14:foregroundMark x1="16100" y1="70400" x2="27750" y2="80200"/>
                        <a14:foregroundMark x1="27750" y1="80200" x2="36800" y2="84100"/>
                        <a14:foregroundMark x1="36800" y1="84100" x2="39100" y2="84400"/>
                        <a14:foregroundMark x1="21350" y1="21000" x2="32700" y2="17600"/>
                        <a14:foregroundMark x1="32700" y1="17600" x2="87900" y2="32650"/>
                        <a14:foregroundMark x1="87900" y1="32650" x2="90950" y2="36700"/>
                        <a14:foregroundMark x1="90950" y1="36700" x2="91400" y2="41000"/>
                        <a14:foregroundMark x1="91400" y1="41000" x2="93250" y2="46000"/>
                        <a14:foregroundMark x1="55000" y1="40750" x2="18450" y2="47150"/>
                        <a14:foregroundMark x1="18450" y1="47150" x2="41800" y2="46100"/>
                        <a14:foregroundMark x1="41800" y1="46100" x2="39850" y2="50550"/>
                        <a14:foregroundMark x1="39850" y1="50550" x2="56300" y2="49150"/>
                        <a14:foregroundMark x1="56300" y1="49150" x2="36200" y2="63450"/>
                        <a14:foregroundMark x1="36200" y1="63450" x2="13950" y2="57750"/>
                        <a14:foregroundMark x1="13950" y1="57750" x2="13800" y2="66050"/>
                        <a14:foregroundMark x1="13800" y1="66050" x2="13750" y2="61700"/>
                        <a14:foregroundMark x1="13750" y1="61700" x2="18200" y2="68900"/>
                        <a14:foregroundMark x1="18200" y1="68900" x2="15200" y2="69550"/>
                        <a14:foregroundMark x1="15200" y1="69550" x2="28700" y2="77850"/>
                        <a14:foregroundMark x1="28700" y1="77850" x2="32600" y2="69750"/>
                        <a14:foregroundMark x1="32600" y1="69750" x2="34650" y2="82650"/>
                        <a14:foregroundMark x1="34650" y1="82650" x2="52900" y2="80550"/>
                        <a14:foregroundMark x1="52900" y1="80550" x2="46750" y2="73950"/>
                        <a14:foregroundMark x1="46750" y1="73950" x2="41000" y2="83500"/>
                        <a14:foregroundMark x1="41000" y1="83500" x2="57600" y2="79600"/>
                        <a14:foregroundMark x1="57600" y1="79600" x2="69000" y2="80050"/>
                        <a14:foregroundMark x1="69000" y1="80050" x2="66600" y2="67250"/>
                        <a14:foregroundMark x1="66600" y1="67250" x2="70400" y2="75150"/>
                        <a14:foregroundMark x1="70400" y1="75150" x2="80200" y2="69700"/>
                        <a14:foregroundMark x1="80200" y1="69700" x2="85700" y2="70150"/>
                        <a14:foregroundMark x1="85700" y1="70150" x2="84700" y2="62850"/>
                        <a14:foregroundMark x1="84700" y1="62850" x2="88450" y2="56900"/>
                        <a14:foregroundMark x1="88450" y1="56900" x2="92500" y2="59750"/>
                        <a14:foregroundMark x1="92500" y1="59750" x2="92900" y2="41250"/>
                        <a14:foregroundMark x1="92900" y1="41250" x2="84450" y2="31400"/>
                        <a14:foregroundMark x1="84450" y1="31400" x2="73350" y2="25050"/>
                        <a14:foregroundMark x1="73350" y1="25050" x2="76500" y2="18050"/>
                        <a14:foregroundMark x1="76500" y1="18050" x2="64550" y2="16450"/>
                        <a14:foregroundMark x1="64550" y1="16450" x2="55750" y2="12600"/>
                        <a14:foregroundMark x1="55750" y1="12600" x2="54600" y2="18600"/>
                        <a14:foregroundMark x1="54600" y1="18600" x2="55350" y2="13850"/>
                        <a14:foregroundMark x1="55350" y1="13850" x2="53400" y2="18250"/>
                        <a14:foregroundMark x1="53400" y1="18250" x2="64050" y2="18150"/>
                        <a14:foregroundMark x1="64050" y1="18150" x2="56900" y2="10850"/>
                        <a14:foregroundMark x1="56900" y1="10850" x2="73950" y2="19950"/>
                        <a14:foregroundMark x1="73950" y1="19950" x2="71300" y2="17650"/>
                        <a14:foregroundMark x1="71300" y1="17650" x2="21650" y2="15450"/>
                        <a14:foregroundMark x1="21650" y1="15450" x2="21600" y2="18000"/>
                        <a14:foregroundMark x1="21600" y1="18000" x2="21250" y2="18100"/>
                        <a14:foregroundMark x1="4900" y1="53750" x2="14050" y2="73050"/>
                        <a14:foregroundMark x1="14050" y1="73050" x2="19400" y2="80400"/>
                        <a14:foregroundMark x1="19400" y1="80400" x2="27750" y2="83900"/>
                        <a14:foregroundMark x1="27750" y1="83900" x2="24300" y2="81250"/>
                        <a14:foregroundMark x1="24300" y1="81250" x2="23800" y2="84650"/>
                        <a14:foregroundMark x1="81800" y1="19700" x2="92450" y2="29450"/>
                        <a14:foregroundMark x1="92450" y1="29450" x2="96200" y2="48200"/>
                        <a14:foregroundMark x1="96200" y1="48200" x2="93850" y2="65950"/>
                        <a14:foregroundMark x1="93850" y1="65950" x2="81100" y2="79150"/>
                        <a14:foregroundMark x1="81100" y1="79150" x2="80600" y2="79250"/>
                        <a14:foregroundMark x1="27200" y1="85100" x2="30850" y2="85600"/>
                        <a14:foregroundMark x1="30850" y1="85600" x2="33500" y2="87550"/>
                        <a14:foregroundMark x1="33500" y1="87550" x2="36350" y2="85600"/>
                        <a14:foregroundMark x1="36350" y1="85600" x2="36700" y2="92000"/>
                        <a14:foregroundMark x1="36700" y1="92000" x2="40650" y2="88600"/>
                        <a14:foregroundMark x1="40650" y1="88600" x2="43900" y2="89050"/>
                        <a14:foregroundMark x1="43900" y1="89050" x2="47900" y2="86500"/>
                        <a14:foregroundMark x1="47900" y1="86500" x2="48600" y2="91800"/>
                        <a14:foregroundMark x1="48600" y1="91800" x2="52800" y2="91400"/>
                        <a14:foregroundMark x1="52800" y1="91400" x2="61250" y2="86500"/>
                        <a14:foregroundMark x1="61250" y1="86500" x2="63800" y2="87000"/>
                        <a14:foregroundMark x1="63800" y1="87000" x2="71000" y2="82400"/>
                        <a14:foregroundMark x1="71000" y1="82400" x2="80250" y2="81800"/>
                        <a14:foregroundMark x1="80250" y1="81800" x2="76400" y2="86850"/>
                        <a14:foregroundMark x1="76400" y1="86850" x2="59150" y2="92200"/>
                        <a14:foregroundMark x1="59150" y1="92200" x2="59400" y2="92400"/>
                        <a14:foregroundMark x1="47450" y1="96950" x2="52500" y2="97600"/>
                        <a14:foregroundMark x1="52500" y1="97600" x2="52800" y2="97000"/>
                        <a14:foregroundMark x1="97600" y1="45650" x2="97350" y2="52750"/>
                        <a14:foregroundMark x1="37950" y1="8500" x2="40050" y2="5500"/>
                        <a14:foregroundMark x1="40050" y1="5500" x2="43650" y2="7350"/>
                        <a14:foregroundMark x1="43650" y1="7350" x2="46250" y2="5550"/>
                        <a14:foregroundMark x1="46250" y1="5550" x2="51400" y2="6800"/>
                        <a14:foregroundMark x1="51400" y1="6800" x2="54550" y2="5600"/>
                        <a14:foregroundMark x1="54550" y1="5600" x2="62300" y2="8550"/>
                        <a14:backgroundMark x1="3000" y1="21800" x2="3000" y2="21800"/>
                      </a14:backgroundRemoval>
                    </a14:imgEffect>
                  </a14:imgLayer>
                </a14:imgProps>
              </a:ext>
            </a:extLst>
          </a:blip>
          <a:stretch>
            <a:fillRect/>
          </a:stretch>
        </p:blipFill>
        <p:spPr>
          <a:xfrm>
            <a:off x="11293704" y="25049178"/>
            <a:ext cx="2891559" cy="2891559"/>
          </a:xfrm>
          <a:prstGeom prst="rect">
            <a:avLst/>
          </a:prstGeom>
        </p:spPr>
      </p:pic>
      <p:sp>
        <p:nvSpPr>
          <p:cNvPr id="7" name="TextBox 6">
            <a:extLst>
              <a:ext uri="{FF2B5EF4-FFF2-40B4-BE49-F238E27FC236}">
                <a16:creationId xmlns:a16="http://schemas.microsoft.com/office/drawing/2014/main" id="{0C892879-B051-4FC0-8C32-D072A52180F9}"/>
              </a:ext>
            </a:extLst>
          </p:cNvPr>
          <p:cNvSpPr txBox="1"/>
          <p:nvPr/>
        </p:nvSpPr>
        <p:spPr>
          <a:xfrm>
            <a:off x="1529739" y="5905745"/>
            <a:ext cx="18775989" cy="3323987"/>
          </a:xfrm>
          <a:prstGeom prst="rect">
            <a:avLst/>
          </a:prstGeom>
          <a:noFill/>
        </p:spPr>
        <p:txBody>
          <a:bodyPr wrap="square" rtlCol="0">
            <a:spAutoFit/>
          </a:bodyPr>
          <a:lstStyle/>
          <a:p>
            <a:r>
              <a:rPr lang="en-IE" sz="2400" dirty="0">
                <a:effectLst/>
                <a:latin typeface="Lucida Sans" panose="020B0602030504020204" pitchFamily="34" charset="0"/>
                <a:ea typeface="Calibri" panose="020F0502020204030204" pitchFamily="34" charset="0"/>
                <a:cs typeface="Calibri" panose="020F0502020204030204" pitchFamily="34" charset="0"/>
              </a:rPr>
              <a:t>The overall aim of this project is to gather and analyse appropriate data on the music industry from recent years and draw conclusions from this data using various analysis techniques as well as forecast into the future to see what kind of position the music industry may be in the next three years. Various datasets were gathered online from websites such as Kaggle.com and statista.com. This data covered a range of subjects like revenue, format market shares and sales and also covering several nations/regions as well as individual companies within the music industry. Some key findings from the analysis found that over the selected time scale there has been a universal shift towards digital music consumption formats and that music industry revenue across regions and companies and industry as a whole has been on the rise in recent years. Using forecasting techniques we have also made predicted to continue rising over the next three years based on previous years. </a:t>
            </a:r>
            <a:endParaRPr lang="en-IE" sz="2400" dirty="0">
              <a:effectLst/>
              <a:latin typeface="Lucida Sans" panose="020B0602030504020204" pitchFamily="34" charset="0"/>
              <a:ea typeface="Calibri" panose="020F0502020204030204" pitchFamily="34" charset="0"/>
              <a:cs typeface="Times New Roman" panose="02020603050405020304" pitchFamily="18" charset="0"/>
            </a:endParaRPr>
          </a:p>
          <a:p>
            <a:endParaRPr lang="en-IE" sz="1800" dirty="0">
              <a:latin typeface="Lucida Sans" panose="020B0602030504020204" pitchFamily="34" charset="0"/>
            </a:endParaRPr>
          </a:p>
        </p:txBody>
      </p:sp>
      <p:pic>
        <p:nvPicPr>
          <p:cNvPr id="8" name="Picture 7">
            <a:extLst>
              <a:ext uri="{FF2B5EF4-FFF2-40B4-BE49-F238E27FC236}">
                <a16:creationId xmlns:a16="http://schemas.microsoft.com/office/drawing/2014/main" id="{2FCD9920-DCDC-4C42-95D2-083F4FF64B0B}"/>
              </a:ext>
            </a:extLst>
          </p:cNvPr>
          <p:cNvPicPr>
            <a:picLocks noChangeAspect="1"/>
          </p:cNvPicPr>
          <p:nvPr/>
        </p:nvPicPr>
        <p:blipFill rotWithShape="1">
          <a:blip r:embed="rId11"/>
          <a:srcRect l="20602" r="20846"/>
          <a:stretch/>
        </p:blipFill>
        <p:spPr>
          <a:xfrm>
            <a:off x="16047035" y="24176906"/>
            <a:ext cx="2718888" cy="2612001"/>
          </a:xfrm>
          <a:prstGeom prst="rect">
            <a:avLst/>
          </a:prstGeom>
        </p:spPr>
      </p:pic>
      <p:sp>
        <p:nvSpPr>
          <p:cNvPr id="9" name="TextBox 8">
            <a:extLst>
              <a:ext uri="{FF2B5EF4-FFF2-40B4-BE49-F238E27FC236}">
                <a16:creationId xmlns:a16="http://schemas.microsoft.com/office/drawing/2014/main" id="{06D28C82-EA78-440A-949A-2E92ADBD7CA9}"/>
              </a:ext>
            </a:extLst>
          </p:cNvPr>
          <p:cNvSpPr txBox="1"/>
          <p:nvPr/>
        </p:nvSpPr>
        <p:spPr>
          <a:xfrm>
            <a:off x="1438948" y="11460330"/>
            <a:ext cx="8774104" cy="6555641"/>
          </a:xfrm>
          <a:prstGeom prst="rect">
            <a:avLst/>
          </a:prstGeom>
          <a:noFill/>
        </p:spPr>
        <p:txBody>
          <a:bodyPr wrap="square" rtlCol="0">
            <a:spAutoFit/>
          </a:bodyPr>
          <a:lstStyle/>
          <a:p>
            <a:r>
              <a:rPr lang="en-IE" sz="2800" dirty="0">
                <a:latin typeface="Lucida Sans" panose="020B0602030504020204" pitchFamily="34" charset="0"/>
              </a:rPr>
              <a:t>The motivation behind the project was to analyse music industry revenue over the last 15 years and to examine consumer listenership trends as well as revenue streams within the music industry. The project has three sets of results all focussing on different areas of the music industry and how they have changed in the set out time frame. </a:t>
            </a:r>
          </a:p>
          <a:p>
            <a:endParaRPr lang="en-IE" sz="2800" dirty="0">
              <a:latin typeface="Lucida Sans" panose="020B0602030504020204" pitchFamily="34" charset="0"/>
            </a:endParaRPr>
          </a:p>
          <a:p>
            <a:r>
              <a:rPr lang="en-IE" sz="2800" dirty="0">
                <a:latin typeface="Lucida Sans" panose="020B0602030504020204" pitchFamily="34" charset="0"/>
              </a:rPr>
              <a:t>The project followed the KDD data analysis methodology and uses a combination of techniques learned in-class and other methods learned independently. The project used a combination of technologies, details of which can be found below</a:t>
            </a:r>
            <a:endParaRPr lang="en-IE" sz="1800" dirty="0">
              <a:latin typeface="Lucida Sans" panose="020B0602030504020204" pitchFamily="34" charset="0"/>
            </a:endParaRPr>
          </a:p>
        </p:txBody>
      </p:sp>
      <p:pic>
        <p:nvPicPr>
          <p:cNvPr id="4" name="Picture 3">
            <a:extLst>
              <a:ext uri="{FF2B5EF4-FFF2-40B4-BE49-F238E27FC236}">
                <a16:creationId xmlns:a16="http://schemas.microsoft.com/office/drawing/2014/main" id="{D0AA7C7D-C430-4939-BF0A-B91194B0C4DD}"/>
              </a:ext>
            </a:extLst>
          </p:cNvPr>
          <p:cNvPicPr>
            <a:picLocks noChangeAspect="1"/>
          </p:cNvPicPr>
          <p:nvPr/>
        </p:nvPicPr>
        <p:blipFill>
          <a:blip r:embed="rId12"/>
          <a:stretch>
            <a:fillRect/>
          </a:stretch>
        </p:blipFill>
        <p:spPr>
          <a:xfrm>
            <a:off x="11045068" y="10845488"/>
            <a:ext cx="6661041" cy="4676901"/>
          </a:xfrm>
          <a:prstGeom prst="rect">
            <a:avLst/>
          </a:prstGeom>
        </p:spPr>
      </p:pic>
      <p:pic>
        <p:nvPicPr>
          <p:cNvPr id="10" name="Picture 9">
            <a:extLst>
              <a:ext uri="{FF2B5EF4-FFF2-40B4-BE49-F238E27FC236}">
                <a16:creationId xmlns:a16="http://schemas.microsoft.com/office/drawing/2014/main" id="{24458131-7453-4007-B9B4-FFFE992C53A6}"/>
              </a:ext>
            </a:extLst>
          </p:cNvPr>
          <p:cNvPicPr>
            <a:picLocks noChangeAspect="1"/>
          </p:cNvPicPr>
          <p:nvPr/>
        </p:nvPicPr>
        <p:blipFill>
          <a:blip r:embed="rId13"/>
          <a:stretch>
            <a:fillRect/>
          </a:stretch>
        </p:blipFill>
        <p:spPr>
          <a:xfrm>
            <a:off x="14148200" y="14526308"/>
            <a:ext cx="6355525" cy="439322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7440</TotalTime>
  <Words>314</Words>
  <Application>Microsoft Office PowerPoint</Application>
  <PresentationFormat>Custom</PresentationFormat>
  <Paragraphs>16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Lucida Sans</vt:lpstr>
      <vt:lpstr>Times New Roman</vt:lpstr>
      <vt:lpstr>Default Design</vt:lpstr>
      <vt:lpstr>Carl Flynn   BSc(Hons) in Computing(Data Analytics) </vt:lpstr>
    </vt:vector>
  </TitlesOfParts>
  <Company>NUI Maynooth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immunogenicity of Human Mesenchymal Stem Cells J.M. Ryan and B. P. Mahon Mucosal Immunology Laboratory, Institute of Immunology, NUI Maynooth, Co. Kildare, ireland.</dc:title>
  <dc:creator>plawlor</dc:creator>
  <cp:lastModifiedBy>Carl Flynn</cp:lastModifiedBy>
  <cp:revision>224</cp:revision>
  <cp:lastPrinted>2010-10-11T09:33:37Z</cp:lastPrinted>
  <dcterms:created xsi:type="dcterms:W3CDTF">2013-05-01T11:03:42Z</dcterms:created>
  <dcterms:modified xsi:type="dcterms:W3CDTF">2021-05-14T19:19:45Z</dcterms:modified>
</cp:coreProperties>
</file>