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5" r:id="rId8"/>
    <p:sldId id="266" r:id="rId9"/>
    <p:sldId id="273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A1502-F962-429B-99E0-3F5B6296341C}" v="515" dt="2021-05-23T20:18:14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lynn" userId="0e527658e317801a" providerId="LiveId" clId="{E35A1502-F962-429B-99E0-3F5B6296341C}"/>
    <pc:docChg chg="undo custSel addSld delSld modSld sldOrd delMainMaster modMainMaster">
      <pc:chgData name="Carl Flynn" userId="0e527658e317801a" providerId="LiveId" clId="{E35A1502-F962-429B-99E0-3F5B6296341C}" dt="2021-06-03T12:41:14.493" v="1599" actId="680"/>
      <pc:docMkLst>
        <pc:docMk/>
      </pc:docMkLst>
      <pc:sldChg chg="addSp modSp mod setBg setClrOvrMap">
        <pc:chgData name="Carl Flynn" userId="0e527658e317801a" providerId="LiveId" clId="{E35A1502-F962-429B-99E0-3F5B6296341C}" dt="2021-05-23T20:18:14.469" v="1598"/>
        <pc:sldMkLst>
          <pc:docMk/>
          <pc:sldMk cId="1322727947" sldId="256"/>
        </pc:sldMkLst>
        <pc:spChg chg="mod">
          <ac:chgData name="Carl Flynn" userId="0e527658e317801a" providerId="LiveId" clId="{E35A1502-F962-429B-99E0-3F5B6296341C}" dt="2021-05-21T11:15:44.764" v="225" actId="26606"/>
          <ac:spMkLst>
            <pc:docMk/>
            <pc:sldMk cId="1322727947" sldId="256"/>
            <ac:spMk id="2" creationId="{0932965B-92B8-4855-AC4A-9416E1C8247C}"/>
          </ac:spMkLst>
        </pc:spChg>
        <pc:spChg chg="mod">
          <ac:chgData name="Carl Flynn" userId="0e527658e317801a" providerId="LiveId" clId="{E35A1502-F962-429B-99E0-3F5B6296341C}" dt="2021-05-21T11:15:44.764" v="225" actId="26606"/>
          <ac:spMkLst>
            <pc:docMk/>
            <pc:sldMk cId="1322727947" sldId="256"/>
            <ac:spMk id="3" creationId="{2C36C5B8-C1BD-4941-B4A7-A2678E1FE32E}"/>
          </ac:spMkLst>
        </pc:spChg>
        <pc:spChg chg="add">
          <ac:chgData name="Carl Flynn" userId="0e527658e317801a" providerId="LiveId" clId="{E35A1502-F962-429B-99E0-3F5B6296341C}" dt="2021-05-21T11:15:44.764" v="225" actId="26606"/>
          <ac:spMkLst>
            <pc:docMk/>
            <pc:sldMk cId="1322727947" sldId="256"/>
            <ac:spMk id="9" creationId="{657F69E0-C4B0-4BEC-A689-4F8D877F05D4}"/>
          </ac:spMkLst>
        </pc:spChg>
        <pc:spChg chg="add">
          <ac:chgData name="Carl Flynn" userId="0e527658e317801a" providerId="LiveId" clId="{E35A1502-F962-429B-99E0-3F5B6296341C}" dt="2021-05-21T11:15:44.764" v="225" actId="26606"/>
          <ac:spMkLst>
            <pc:docMk/>
            <pc:sldMk cId="1322727947" sldId="256"/>
            <ac:spMk id="11" creationId="{9F6380B4-6A1C-481E-8408-B4E6C75B9B81}"/>
          </ac:spMkLst>
        </pc:spChg>
        <pc:picChg chg="mod">
          <ac:chgData name="Carl Flynn" userId="0e527658e317801a" providerId="LiveId" clId="{E35A1502-F962-429B-99E0-3F5B6296341C}" dt="2021-05-23T20:18:14.469" v="1598"/>
          <ac:picMkLst>
            <pc:docMk/>
            <pc:sldMk cId="1322727947" sldId="256"/>
            <ac:picMk id="4" creationId="{C5EEF746-CA9D-475F-AF88-FDF1FC0DE94D}"/>
          </ac:picMkLst>
        </pc:picChg>
      </pc:sldChg>
      <pc:sldChg chg="addSp delSp modSp mod setBg modClrScheme chgLayout">
        <pc:chgData name="Carl Flynn" userId="0e527658e317801a" providerId="LiveId" clId="{E35A1502-F962-429B-99E0-3F5B6296341C}" dt="2021-05-21T11:33:20.871" v="744" actId="113"/>
        <pc:sldMkLst>
          <pc:docMk/>
          <pc:sldMk cId="15939679" sldId="257"/>
        </pc:sldMkLst>
        <pc:spChg chg="del mod">
          <ac:chgData name="Carl Flynn" userId="0e527658e317801a" providerId="LiveId" clId="{E35A1502-F962-429B-99E0-3F5B6296341C}" dt="2021-05-21T11:00:57.839" v="20" actId="478"/>
          <ac:spMkLst>
            <pc:docMk/>
            <pc:sldMk cId="15939679" sldId="257"/>
            <ac:spMk id="10" creationId="{BB716DC0-AEBB-4AFE-97D6-46FC7AB16EA1}"/>
          </ac:spMkLst>
        </pc:spChg>
        <pc:spChg chg="del mod">
          <ac:chgData name="Carl Flynn" userId="0e527658e317801a" providerId="LiveId" clId="{E35A1502-F962-429B-99E0-3F5B6296341C}" dt="2021-05-21T11:00:57.839" v="20" actId="478"/>
          <ac:spMkLst>
            <pc:docMk/>
            <pc:sldMk cId="15939679" sldId="257"/>
            <ac:spMk id="11" creationId="{C2A71DA3-2F23-49E1-AC91-A6C1B875CEB2}"/>
          </ac:spMkLst>
        </pc:spChg>
        <pc:spChg chg="del mod">
          <ac:chgData name="Carl Flynn" userId="0e527658e317801a" providerId="LiveId" clId="{E35A1502-F962-429B-99E0-3F5B6296341C}" dt="2021-05-21T11:00:57.839" v="20" actId="478"/>
          <ac:spMkLst>
            <pc:docMk/>
            <pc:sldMk cId="15939679" sldId="257"/>
            <ac:spMk id="12" creationId="{5C7EDA9F-0B76-4FB8-B09D-A4675BFE6437}"/>
          </ac:spMkLst>
        </pc:spChg>
        <pc:spChg chg="del">
          <ac:chgData name="Carl Flynn" userId="0e527658e317801a" providerId="LiveId" clId="{E35A1502-F962-429B-99E0-3F5B6296341C}" dt="2021-05-21T11:00:50.475" v="19" actId="478"/>
          <ac:spMkLst>
            <pc:docMk/>
            <pc:sldMk cId="15939679" sldId="257"/>
            <ac:spMk id="13" creationId="{62D23069-D28F-446D-95C5-BA6464BC3951}"/>
          </ac:spMkLst>
        </pc:spChg>
        <pc:spChg chg="del">
          <ac:chgData name="Carl Flynn" userId="0e527658e317801a" providerId="LiveId" clId="{E35A1502-F962-429B-99E0-3F5B6296341C}" dt="2021-05-21T11:00:57.839" v="20" actId="478"/>
          <ac:spMkLst>
            <pc:docMk/>
            <pc:sldMk cId="15939679" sldId="257"/>
            <ac:spMk id="14" creationId="{18F42EB9-F19C-4B26-8FB3-2940C8F6CE9D}"/>
          </ac:spMkLst>
        </pc:spChg>
        <pc:spChg chg="del">
          <ac:chgData name="Carl Flynn" userId="0e527658e317801a" providerId="LiveId" clId="{E35A1502-F962-429B-99E0-3F5B6296341C}" dt="2021-05-21T11:00:57.839" v="20" actId="478"/>
          <ac:spMkLst>
            <pc:docMk/>
            <pc:sldMk cId="15939679" sldId="257"/>
            <ac:spMk id="15" creationId="{CA6A21D7-E92F-4F1B-914B-AC7AC22A3760}"/>
          </ac:spMkLst>
        </pc:spChg>
        <pc:spChg chg="del mod">
          <ac:chgData name="Carl Flynn" userId="0e527658e317801a" providerId="LiveId" clId="{E35A1502-F962-429B-99E0-3F5B6296341C}" dt="2021-05-21T11:00:33.728" v="17"/>
          <ac:spMkLst>
            <pc:docMk/>
            <pc:sldMk cId="15939679" sldId="257"/>
            <ac:spMk id="16" creationId="{090505F0-E674-4EDD-99A2-8580F5A00F78}"/>
          </ac:spMkLst>
        </pc:spChg>
        <pc:spChg chg="del">
          <ac:chgData name="Carl Flynn" userId="0e527658e317801a" providerId="LiveId" clId="{E35A1502-F962-429B-99E0-3F5B6296341C}" dt="2021-05-21T11:00:57.839" v="20" actId="478"/>
          <ac:spMkLst>
            <pc:docMk/>
            <pc:sldMk cId="15939679" sldId="257"/>
            <ac:spMk id="17" creationId="{5F53AD08-7B1D-4FA7-88BA-F58590F3128C}"/>
          </ac:spMkLst>
        </pc:spChg>
        <pc:spChg chg="del">
          <ac:chgData name="Carl Flynn" userId="0e527658e317801a" providerId="LiveId" clId="{E35A1502-F962-429B-99E0-3F5B6296341C}" dt="2021-05-21T11:00:50.475" v="19" actId="478"/>
          <ac:spMkLst>
            <pc:docMk/>
            <pc:sldMk cId="15939679" sldId="257"/>
            <ac:spMk id="18" creationId="{07621357-1A71-40AF-A5C7-E492E1E9E225}"/>
          </ac:spMkLst>
        </pc:spChg>
        <pc:spChg chg="del">
          <ac:chgData name="Carl Flynn" userId="0e527658e317801a" providerId="LiveId" clId="{E35A1502-F962-429B-99E0-3F5B6296341C}" dt="2021-05-21T11:00:50.475" v="19" actId="478"/>
          <ac:spMkLst>
            <pc:docMk/>
            <pc:sldMk cId="15939679" sldId="257"/>
            <ac:spMk id="19" creationId="{5B321772-17C6-427D-B44C-D60C50FC90ED}"/>
          </ac:spMkLst>
        </pc:spChg>
        <pc:spChg chg="del">
          <ac:chgData name="Carl Flynn" userId="0e527658e317801a" providerId="LiveId" clId="{E35A1502-F962-429B-99E0-3F5B6296341C}" dt="2021-05-21T11:00:50.475" v="19" actId="478"/>
          <ac:spMkLst>
            <pc:docMk/>
            <pc:sldMk cId="15939679" sldId="257"/>
            <ac:spMk id="20" creationId="{210DB296-9EAE-4341-920A-F71341A0AE8B}"/>
          </ac:spMkLst>
        </pc:spChg>
        <pc:spChg chg="del">
          <ac:chgData name="Carl Flynn" userId="0e527658e317801a" providerId="LiveId" clId="{E35A1502-F962-429B-99E0-3F5B6296341C}" dt="2021-05-21T11:00:50.475" v="19" actId="478"/>
          <ac:spMkLst>
            <pc:docMk/>
            <pc:sldMk cId="15939679" sldId="257"/>
            <ac:spMk id="21" creationId="{031FE40C-CAFD-41E9-A79B-0122E36E075B}"/>
          </ac:spMkLst>
        </pc:spChg>
        <pc:spChg chg="del">
          <ac:chgData name="Carl Flynn" userId="0e527658e317801a" providerId="LiveId" clId="{E35A1502-F962-429B-99E0-3F5B6296341C}" dt="2021-05-21T11:00:50.475" v="19" actId="478"/>
          <ac:spMkLst>
            <pc:docMk/>
            <pc:sldMk cId="15939679" sldId="257"/>
            <ac:spMk id="22" creationId="{FCAC5317-71FF-4EFF-AC0A-C96563F404F1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3" creationId="{64C92676-9862-4EA8-8A2E-648F4DB4D144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4" creationId="{60E5ABCE-6FAD-408C-B546-FB8F64864EA5}"/>
          </ac:spMkLst>
        </pc:spChg>
        <pc:spChg chg="add del mod or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5" creationId="{45ED073C-230A-40BF-A6DA-59BF89E8D856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6" creationId="{E1678212-CA0C-43AE-B35B-2E2ED3E9FC2C}"/>
          </ac:spMkLst>
        </pc:spChg>
        <pc:spChg chg="add del mod or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7" creationId="{140D941B-F265-447A-BF57-172D013FA7DF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8" creationId="{4BA4A0FD-01A1-43AD-BA28-4D8D85DD4476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29" creationId="{B9123C3C-EDC8-49C4-BC3B-8584DF8ED7C9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30" creationId="{4CE4AD46-0EA2-43E4-A7BC-4DCF500B9B60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31" creationId="{E3CC1EDE-A0BB-43D4-B543-62AAFA29AEAF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32" creationId="{1BB4A9FC-ABD5-415F-ABBE-AC9C926F7F87}"/>
          </ac:spMkLst>
        </pc:spChg>
        <pc:spChg chg="add del mod">
          <ac:chgData name="Carl Flynn" userId="0e527658e317801a" providerId="LiveId" clId="{E35A1502-F962-429B-99E0-3F5B6296341C}" dt="2021-05-21T11:12:51.164" v="215" actId="478"/>
          <ac:spMkLst>
            <pc:docMk/>
            <pc:sldMk cId="15939679" sldId="257"/>
            <ac:spMk id="33" creationId="{3B9EA4C1-8D25-492F-9335-13DF6F46C89A}"/>
          </ac:spMkLst>
        </pc:spChg>
        <pc:spChg chg="add del mod">
          <ac:chgData name="Carl Flynn" userId="0e527658e317801a" providerId="LiveId" clId="{E35A1502-F962-429B-99E0-3F5B6296341C}" dt="2021-05-21T11:12:56.275" v="216" actId="478"/>
          <ac:spMkLst>
            <pc:docMk/>
            <pc:sldMk cId="15939679" sldId="257"/>
            <ac:spMk id="34" creationId="{F27219E2-7AE8-400A-9605-E15CFFF5950B}"/>
          </ac:spMkLst>
        </pc:spChg>
        <pc:spChg chg="add mod">
          <ac:chgData name="Carl Flynn" userId="0e527658e317801a" providerId="LiveId" clId="{E35A1502-F962-429B-99E0-3F5B6296341C}" dt="2021-05-21T11:33:20.871" v="744" actId="113"/>
          <ac:spMkLst>
            <pc:docMk/>
            <pc:sldMk cId="15939679" sldId="257"/>
            <ac:spMk id="35" creationId="{F6D29BBB-6975-4E8A-830B-88C8002C4B85}"/>
          </ac:spMkLst>
        </pc:spChg>
        <pc:spChg chg="add mod">
          <ac:chgData name="Carl Flynn" userId="0e527658e317801a" providerId="LiveId" clId="{E35A1502-F962-429B-99E0-3F5B6296341C}" dt="2021-05-21T11:18:18.136" v="303" actId="14100"/>
          <ac:spMkLst>
            <pc:docMk/>
            <pc:sldMk cId="15939679" sldId="257"/>
            <ac:spMk id="36" creationId="{D066FD01-8637-4578-87B1-F40EF62751ED}"/>
          </ac:spMkLst>
        </pc:spChg>
        <pc:spChg chg="add mod">
          <ac:chgData name="Carl Flynn" userId="0e527658e317801a" providerId="LiveId" clId="{E35A1502-F962-429B-99E0-3F5B6296341C}" dt="2021-05-21T11:20:26.956" v="380" actId="164"/>
          <ac:spMkLst>
            <pc:docMk/>
            <pc:sldMk cId="15939679" sldId="257"/>
            <ac:spMk id="37" creationId="{4A0B5B5A-2D09-4094-9E5C-DFFF553A203C}"/>
          </ac:spMkLst>
        </pc:spChg>
        <pc:spChg chg="add mod">
          <ac:chgData name="Carl Flynn" userId="0e527658e317801a" providerId="LiveId" clId="{E35A1502-F962-429B-99E0-3F5B6296341C}" dt="2021-05-21T11:20:26.956" v="380" actId="164"/>
          <ac:spMkLst>
            <pc:docMk/>
            <pc:sldMk cId="15939679" sldId="257"/>
            <ac:spMk id="38" creationId="{AEA83CFB-E1DF-437B-9195-1912844223B5}"/>
          </ac:spMkLst>
        </pc:spChg>
        <pc:spChg chg="add mod">
          <ac:chgData name="Carl Flynn" userId="0e527658e317801a" providerId="LiveId" clId="{E35A1502-F962-429B-99E0-3F5B6296341C}" dt="2021-05-21T11:20:26.956" v="380" actId="164"/>
          <ac:spMkLst>
            <pc:docMk/>
            <pc:sldMk cId="15939679" sldId="257"/>
            <ac:spMk id="39" creationId="{79E14754-15AF-4666-A677-AB725BF0D423}"/>
          </ac:spMkLst>
        </pc:spChg>
        <pc:spChg chg="add mod">
          <ac:chgData name="Carl Flynn" userId="0e527658e317801a" providerId="LiveId" clId="{E35A1502-F962-429B-99E0-3F5B6296341C}" dt="2021-05-21T11:20:26.956" v="380" actId="164"/>
          <ac:spMkLst>
            <pc:docMk/>
            <pc:sldMk cId="15939679" sldId="257"/>
            <ac:spMk id="40" creationId="{D7C9D6BE-1382-4C0A-819C-2E6A4C99111F}"/>
          </ac:spMkLst>
        </pc:spChg>
        <pc:spChg chg="add mod">
          <ac:chgData name="Carl Flynn" userId="0e527658e317801a" providerId="LiveId" clId="{E35A1502-F962-429B-99E0-3F5B6296341C}" dt="2021-05-21T11:20:26.956" v="380" actId="164"/>
          <ac:spMkLst>
            <pc:docMk/>
            <pc:sldMk cId="15939679" sldId="257"/>
            <ac:spMk id="41" creationId="{812BD739-C4A3-4EA7-92F3-492EC810F7E8}"/>
          </ac:spMkLst>
        </pc:spChg>
        <pc:spChg chg="add mod">
          <ac:chgData name="Carl Flynn" userId="0e527658e317801a" providerId="LiveId" clId="{E35A1502-F962-429B-99E0-3F5B6296341C}" dt="2021-05-21T11:20:26.956" v="380" actId="164"/>
          <ac:spMkLst>
            <pc:docMk/>
            <pc:sldMk cId="15939679" sldId="257"/>
            <ac:spMk id="42" creationId="{0AEF673E-61A2-407B-8C2F-4455811B6BA3}"/>
          </ac:spMkLst>
        </pc:spChg>
        <pc:spChg chg="add mod">
          <ac:chgData name="Carl Flynn" userId="0e527658e317801a" providerId="LiveId" clId="{E35A1502-F962-429B-99E0-3F5B6296341C}" dt="2021-05-21T11:22:58.360" v="505" actId="1076"/>
          <ac:spMkLst>
            <pc:docMk/>
            <pc:sldMk cId="15939679" sldId="257"/>
            <ac:spMk id="44" creationId="{1C9EF0DB-84FD-48CD-8456-DE9BEEDFEE2B}"/>
          </ac:spMkLst>
        </pc:spChg>
        <pc:grpChg chg="add del mod">
          <ac:chgData name="Carl Flynn" userId="0e527658e317801a" providerId="LiveId" clId="{E35A1502-F962-429B-99E0-3F5B6296341C}" dt="2021-05-21T11:21:08.822" v="381" actId="478"/>
          <ac:grpSpMkLst>
            <pc:docMk/>
            <pc:sldMk cId="15939679" sldId="257"/>
            <ac:grpSpMk id="43" creationId="{7A18DCE7-A485-4AE2-BC18-DDE3AF6E06E7}"/>
          </ac:grpSpMkLst>
        </pc:grpChg>
      </pc:sldChg>
      <pc:sldChg chg="addSp delSp modSp mod setBg modClrScheme chgLayout">
        <pc:chgData name="Carl Flynn" userId="0e527658e317801a" providerId="LiveId" clId="{E35A1502-F962-429B-99E0-3F5B6296341C}" dt="2021-05-23T20:17:11.116" v="1583" actId="20577"/>
        <pc:sldMkLst>
          <pc:docMk/>
          <pc:sldMk cId="1534244142" sldId="258"/>
        </pc:sldMkLst>
        <pc:spChg chg="del mod ord">
          <ac:chgData name="Carl Flynn" userId="0e527658e317801a" providerId="LiveId" clId="{E35A1502-F962-429B-99E0-3F5B6296341C}" dt="2021-05-21T11:30:03.641" v="600" actId="478"/>
          <ac:spMkLst>
            <pc:docMk/>
            <pc:sldMk cId="1534244142" sldId="258"/>
            <ac:spMk id="2" creationId="{AB24DCF2-2C18-416C-A855-A9E32750883D}"/>
          </ac:spMkLst>
        </pc:spChg>
        <pc:spChg chg="del">
          <ac:chgData name="Carl Flynn" userId="0e527658e317801a" providerId="LiveId" clId="{E35A1502-F962-429B-99E0-3F5B6296341C}" dt="2021-05-21T11:14:41.781" v="221" actId="700"/>
          <ac:spMkLst>
            <pc:docMk/>
            <pc:sldMk cId="1534244142" sldId="258"/>
            <ac:spMk id="3" creationId="{1482720F-AA44-4C4F-A53A-524721E3ED04}"/>
          </ac:spMkLst>
        </pc:spChg>
        <pc:spChg chg="add mod">
          <ac:chgData name="Carl Flynn" userId="0e527658e317801a" providerId="LiveId" clId="{E35A1502-F962-429B-99E0-3F5B6296341C}" dt="2021-05-21T11:33:17.686" v="743" actId="113"/>
          <ac:spMkLst>
            <pc:docMk/>
            <pc:sldMk cId="1534244142" sldId="258"/>
            <ac:spMk id="4" creationId="{3102F854-73F5-42F3-863E-4B116C7E34AC}"/>
          </ac:spMkLst>
        </pc:spChg>
        <pc:spChg chg="add mod">
          <ac:chgData name="Carl Flynn" userId="0e527658e317801a" providerId="LiveId" clId="{E35A1502-F962-429B-99E0-3F5B6296341C}" dt="2021-05-23T20:17:11.116" v="1583" actId="20577"/>
          <ac:spMkLst>
            <pc:docMk/>
            <pc:sldMk cId="1534244142" sldId="258"/>
            <ac:spMk id="5" creationId="{810CD074-B991-4366-9CCF-BD03FD6DF308}"/>
          </ac:spMkLst>
        </pc:spChg>
      </pc:sldChg>
      <pc:sldChg chg="addSp modSp mod modClrScheme chgLayout">
        <pc:chgData name="Carl Flynn" userId="0e527658e317801a" providerId="LiveId" clId="{E35A1502-F962-429B-99E0-3F5B6296341C}" dt="2021-05-21T11:35:15.317" v="818" actId="1076"/>
        <pc:sldMkLst>
          <pc:docMk/>
          <pc:sldMk cId="3475250829" sldId="259"/>
        </pc:sldMkLst>
        <pc:spChg chg="mod ord">
          <ac:chgData name="Carl Flynn" userId="0e527658e317801a" providerId="LiveId" clId="{E35A1502-F962-429B-99E0-3F5B6296341C}" dt="2021-05-21T11:14:53" v="222" actId="700"/>
          <ac:spMkLst>
            <pc:docMk/>
            <pc:sldMk cId="3475250829" sldId="259"/>
            <ac:spMk id="2" creationId="{DD7843CF-A1F3-4E76-AD14-B2D0EB37492A}"/>
          </ac:spMkLst>
        </pc:spChg>
        <pc:spChg chg="mod ord">
          <ac:chgData name="Carl Flynn" userId="0e527658e317801a" providerId="LiveId" clId="{E35A1502-F962-429B-99E0-3F5B6296341C}" dt="2021-05-21T11:35:15.317" v="818" actId="1076"/>
          <ac:spMkLst>
            <pc:docMk/>
            <pc:sldMk cId="3475250829" sldId="259"/>
            <ac:spMk id="3" creationId="{6295DD33-B8B2-4F15-B332-8DDF83C803CA}"/>
          </ac:spMkLst>
        </pc:spChg>
        <pc:spChg chg="add mod">
          <ac:chgData name="Carl Flynn" userId="0e527658e317801a" providerId="LiveId" clId="{E35A1502-F962-429B-99E0-3F5B6296341C}" dt="2021-05-21T11:33:50.644" v="762" actId="14100"/>
          <ac:spMkLst>
            <pc:docMk/>
            <pc:sldMk cId="3475250829" sldId="259"/>
            <ac:spMk id="4" creationId="{512FD858-3557-438F-9C7F-72E14FFD7635}"/>
          </ac:spMkLst>
        </pc:spChg>
      </pc:sldChg>
      <pc:sldChg chg="delSp modSp mod modClrScheme chgLayout">
        <pc:chgData name="Carl Flynn" userId="0e527658e317801a" providerId="LiveId" clId="{E35A1502-F962-429B-99E0-3F5B6296341C}" dt="2021-05-21T11:39:47.467" v="922"/>
        <pc:sldMkLst>
          <pc:docMk/>
          <pc:sldMk cId="3064290967" sldId="263"/>
        </pc:sldMkLst>
        <pc:spChg chg="mod">
          <ac:chgData name="Carl Flynn" userId="0e527658e317801a" providerId="LiveId" clId="{E35A1502-F962-429B-99E0-3F5B6296341C}" dt="2021-05-21T11:35:52.380" v="825" actId="113"/>
          <ac:spMkLst>
            <pc:docMk/>
            <pc:sldMk cId="3064290967" sldId="263"/>
            <ac:spMk id="4" creationId="{9C9CF812-E84B-4163-9461-AB08856D424D}"/>
          </ac:spMkLst>
        </pc:spChg>
        <pc:picChg chg="del">
          <ac:chgData name="Carl Flynn" userId="0e527658e317801a" providerId="LiveId" clId="{E35A1502-F962-429B-99E0-3F5B6296341C}" dt="2021-05-21T11:35:30.341" v="819" actId="478"/>
          <ac:picMkLst>
            <pc:docMk/>
            <pc:sldMk cId="3064290967" sldId="263"/>
            <ac:picMk id="3" creationId="{ADD10D92-5A8E-48AB-9CC4-5922E8BC2C4F}"/>
          </ac:picMkLst>
        </pc:picChg>
        <pc:picChg chg="mod">
          <ac:chgData name="Carl Flynn" userId="0e527658e317801a" providerId="LiveId" clId="{E35A1502-F962-429B-99E0-3F5B6296341C}" dt="2021-05-21T11:13:35.562" v="219" actId="1076"/>
          <ac:picMkLst>
            <pc:docMk/>
            <pc:sldMk cId="3064290967" sldId="263"/>
            <ac:picMk id="5" creationId="{BAAA632E-6548-47F6-B778-BE45AD28EC54}"/>
          </ac:picMkLst>
        </pc:picChg>
        <pc:picChg chg="mod">
          <ac:chgData name="Carl Flynn" userId="0e527658e317801a" providerId="LiveId" clId="{E35A1502-F962-429B-99E0-3F5B6296341C}" dt="2021-05-21T11:36:59.281" v="843"/>
          <ac:picMkLst>
            <pc:docMk/>
            <pc:sldMk cId="3064290967" sldId="263"/>
            <ac:picMk id="6" creationId="{E9DC0053-A22D-42D2-B439-B826512C38BB}"/>
          </ac:picMkLst>
        </pc:picChg>
        <pc:picChg chg="mod">
          <ac:chgData name="Carl Flynn" userId="0e527658e317801a" providerId="LiveId" clId="{E35A1502-F962-429B-99E0-3F5B6296341C}" dt="2021-05-21T11:37:28.396" v="856"/>
          <ac:picMkLst>
            <pc:docMk/>
            <pc:sldMk cId="3064290967" sldId="263"/>
            <ac:picMk id="7" creationId="{BCF51450-213B-4F35-B91E-62D3C345E310}"/>
          </ac:picMkLst>
        </pc:picChg>
        <pc:picChg chg="mod">
          <ac:chgData name="Carl Flynn" userId="0e527658e317801a" providerId="LiveId" clId="{E35A1502-F962-429B-99E0-3F5B6296341C}" dt="2021-05-21T11:37:37.904" v="858"/>
          <ac:picMkLst>
            <pc:docMk/>
            <pc:sldMk cId="3064290967" sldId="263"/>
            <ac:picMk id="9" creationId="{F5F065E6-170E-4EE4-A81A-3BB2AAF895EA}"/>
          </ac:picMkLst>
        </pc:picChg>
        <pc:picChg chg="mod">
          <ac:chgData name="Carl Flynn" userId="0e527658e317801a" providerId="LiveId" clId="{E35A1502-F962-429B-99E0-3F5B6296341C}" dt="2021-05-21T11:39:47.467" v="922"/>
          <ac:picMkLst>
            <pc:docMk/>
            <pc:sldMk cId="3064290967" sldId="263"/>
            <ac:picMk id="10" creationId="{21607435-9A87-48AD-8D01-37BC1D8AA23B}"/>
          </ac:picMkLst>
        </pc:picChg>
      </pc:sldChg>
      <pc:sldChg chg="addSp delSp modSp mod modClrScheme chgLayout">
        <pc:chgData name="Carl Flynn" userId="0e527658e317801a" providerId="LiveId" clId="{E35A1502-F962-429B-99E0-3F5B6296341C}" dt="2021-05-21T11:48:35.139" v="949" actId="1076"/>
        <pc:sldMkLst>
          <pc:docMk/>
          <pc:sldMk cId="377398323" sldId="265"/>
        </pc:sldMkLst>
        <pc:spChg chg="del">
          <ac:chgData name="Carl Flynn" userId="0e527658e317801a" providerId="LiveId" clId="{E35A1502-F962-429B-99E0-3F5B6296341C}" dt="2021-05-21T11:15:19.424" v="224" actId="700"/>
          <ac:spMkLst>
            <pc:docMk/>
            <pc:sldMk cId="377398323" sldId="265"/>
            <ac:spMk id="2" creationId="{4670CE1B-A563-411D-A266-159C4C762C64}"/>
          </ac:spMkLst>
        </pc:spChg>
        <pc:spChg chg="del">
          <ac:chgData name="Carl Flynn" userId="0e527658e317801a" providerId="LiveId" clId="{E35A1502-F962-429B-99E0-3F5B6296341C}" dt="2021-05-21T11:15:19.424" v="224" actId="700"/>
          <ac:spMkLst>
            <pc:docMk/>
            <pc:sldMk cId="377398323" sldId="265"/>
            <ac:spMk id="3" creationId="{0687636A-A32F-4F8F-A6EF-151B9DF36658}"/>
          </ac:spMkLst>
        </pc:spChg>
        <pc:spChg chg="add mod">
          <ac:chgData name="Carl Flynn" userId="0e527658e317801a" providerId="LiveId" clId="{E35A1502-F962-429B-99E0-3F5B6296341C}" dt="2021-05-21T11:46:19.720" v="932" actId="20577"/>
          <ac:spMkLst>
            <pc:docMk/>
            <pc:sldMk cId="377398323" sldId="265"/>
            <ac:spMk id="4" creationId="{2BEC5AD8-035F-471C-9820-BDCA3DC3B3F2}"/>
          </ac:spMkLst>
        </pc:spChg>
        <pc:picChg chg="add mod">
          <ac:chgData name="Carl Flynn" userId="0e527658e317801a" providerId="LiveId" clId="{E35A1502-F962-429B-99E0-3F5B6296341C}" dt="2021-05-21T11:48:35.139" v="949" actId="1076"/>
          <ac:picMkLst>
            <pc:docMk/>
            <pc:sldMk cId="377398323" sldId="265"/>
            <ac:picMk id="5" creationId="{18C1306E-ED0B-4E58-9756-CD49FBEA02B6}"/>
          </ac:picMkLst>
        </pc:picChg>
      </pc:sldChg>
      <pc:sldChg chg="addSp modSp add mod">
        <pc:chgData name="Carl Flynn" userId="0e527658e317801a" providerId="LiveId" clId="{E35A1502-F962-429B-99E0-3F5B6296341C}" dt="2021-05-21T11:49:28.697" v="957" actId="1076"/>
        <pc:sldMkLst>
          <pc:docMk/>
          <pc:sldMk cId="1277665411" sldId="266"/>
        </pc:sldMkLst>
        <pc:picChg chg="add mod">
          <ac:chgData name="Carl Flynn" userId="0e527658e317801a" providerId="LiveId" clId="{E35A1502-F962-429B-99E0-3F5B6296341C}" dt="2021-05-21T11:49:24.755" v="956" actId="14100"/>
          <ac:picMkLst>
            <pc:docMk/>
            <pc:sldMk cId="1277665411" sldId="266"/>
            <ac:picMk id="2" creationId="{31A627AA-3BB0-46E5-A2C5-7AA037064E66}"/>
          </ac:picMkLst>
        </pc:picChg>
        <pc:picChg chg="add mod">
          <ac:chgData name="Carl Flynn" userId="0e527658e317801a" providerId="LiveId" clId="{E35A1502-F962-429B-99E0-3F5B6296341C}" dt="2021-05-21T11:49:28.697" v="957" actId="1076"/>
          <ac:picMkLst>
            <pc:docMk/>
            <pc:sldMk cId="1277665411" sldId="266"/>
            <ac:picMk id="3" creationId="{C0AD29F0-F1AF-4689-978F-3A87E1571D30}"/>
          </ac:picMkLst>
        </pc:picChg>
      </pc:sldChg>
      <pc:sldChg chg="addSp modSp add mod">
        <pc:chgData name="Carl Flynn" userId="0e527658e317801a" providerId="LiveId" clId="{E35A1502-F962-429B-99E0-3F5B6296341C}" dt="2021-05-21T12:04:50.669" v="973" actId="1076"/>
        <pc:sldMkLst>
          <pc:docMk/>
          <pc:sldMk cId="2198816887" sldId="267"/>
        </pc:sldMkLst>
        <pc:picChg chg="add mod">
          <ac:chgData name="Carl Flynn" userId="0e527658e317801a" providerId="LiveId" clId="{E35A1502-F962-429B-99E0-3F5B6296341C}" dt="2021-05-21T12:04:25.731" v="967" actId="1076"/>
          <ac:picMkLst>
            <pc:docMk/>
            <pc:sldMk cId="2198816887" sldId="267"/>
            <ac:picMk id="2" creationId="{412F1398-F9CA-4E8B-8484-99CD3E7EEB83}"/>
          </ac:picMkLst>
        </pc:picChg>
        <pc:picChg chg="add mod">
          <ac:chgData name="Carl Flynn" userId="0e527658e317801a" providerId="LiveId" clId="{E35A1502-F962-429B-99E0-3F5B6296341C}" dt="2021-05-21T12:04:23.607" v="966" actId="1076"/>
          <ac:picMkLst>
            <pc:docMk/>
            <pc:sldMk cId="2198816887" sldId="267"/>
            <ac:picMk id="3" creationId="{F0A03AF3-8BF8-4A18-8557-7C03DA8A80A0}"/>
          </ac:picMkLst>
        </pc:picChg>
        <pc:picChg chg="add mod">
          <ac:chgData name="Carl Flynn" userId="0e527658e317801a" providerId="LiveId" clId="{E35A1502-F962-429B-99E0-3F5B6296341C}" dt="2021-05-21T12:04:50.669" v="973" actId="1076"/>
          <ac:picMkLst>
            <pc:docMk/>
            <pc:sldMk cId="2198816887" sldId="267"/>
            <ac:picMk id="5" creationId="{6EB0F960-340C-4852-91FA-18E809537B36}"/>
          </ac:picMkLst>
        </pc:picChg>
      </pc:sldChg>
      <pc:sldChg chg="addSp modSp add mod ord">
        <pc:chgData name="Carl Flynn" userId="0e527658e317801a" providerId="LiveId" clId="{E35A1502-F962-429B-99E0-3F5B6296341C}" dt="2021-05-21T12:59:16.600" v="1301" actId="1076"/>
        <pc:sldMkLst>
          <pc:docMk/>
          <pc:sldMk cId="1414915900" sldId="268"/>
        </pc:sldMkLst>
        <pc:picChg chg="add mod">
          <ac:chgData name="Carl Flynn" userId="0e527658e317801a" providerId="LiveId" clId="{E35A1502-F962-429B-99E0-3F5B6296341C}" dt="2021-05-21T12:59:16.600" v="1301" actId="1076"/>
          <ac:picMkLst>
            <pc:docMk/>
            <pc:sldMk cId="1414915900" sldId="268"/>
            <ac:picMk id="2" creationId="{FE1AEEDF-B279-4F9D-BBD1-0FC9D56838B5}"/>
          </ac:picMkLst>
        </pc:picChg>
        <pc:picChg chg="add mod">
          <ac:chgData name="Carl Flynn" userId="0e527658e317801a" providerId="LiveId" clId="{E35A1502-F962-429B-99E0-3F5B6296341C}" dt="2021-05-21T11:47:55.533" v="941" actId="1076"/>
          <ac:picMkLst>
            <pc:docMk/>
            <pc:sldMk cId="1414915900" sldId="268"/>
            <ac:picMk id="3" creationId="{2998E335-B5E2-4D84-A00F-0DB53A14634A}"/>
          </ac:picMkLst>
        </pc:picChg>
      </pc:sldChg>
      <pc:sldChg chg="addSp delSp modSp new mod">
        <pc:chgData name="Carl Flynn" userId="0e527658e317801a" providerId="LiveId" clId="{E35A1502-F962-429B-99E0-3F5B6296341C}" dt="2021-05-21T12:15:16.941" v="1005" actId="1076"/>
        <pc:sldMkLst>
          <pc:docMk/>
          <pc:sldMk cId="1228908657" sldId="269"/>
        </pc:sldMkLst>
        <pc:spChg chg="add mod">
          <ac:chgData name="Carl Flynn" userId="0e527658e317801a" providerId="LiveId" clId="{E35A1502-F962-429B-99E0-3F5B6296341C}" dt="2021-05-21T12:15:16.941" v="1005" actId="1076"/>
          <ac:spMkLst>
            <pc:docMk/>
            <pc:sldMk cId="1228908657" sldId="269"/>
            <ac:spMk id="3" creationId="{ADFC9EEB-A099-46A8-90BF-E7DDBB28367B}"/>
          </ac:spMkLst>
        </pc:spChg>
        <pc:picChg chg="add del">
          <ac:chgData name="Carl Flynn" userId="0e527658e317801a" providerId="LiveId" clId="{E35A1502-F962-429B-99E0-3F5B6296341C}" dt="2021-05-21T12:14:38.517" v="976" actId="478"/>
          <ac:picMkLst>
            <pc:docMk/>
            <pc:sldMk cId="1228908657" sldId="269"/>
            <ac:picMk id="2" creationId="{FC2603E4-565B-4D5E-B911-F1B876AFCB7F}"/>
          </ac:picMkLst>
        </pc:picChg>
      </pc:sldChg>
      <pc:sldChg chg="addSp modSp new mod setBg">
        <pc:chgData name="Carl Flynn" userId="0e527658e317801a" providerId="LiveId" clId="{E35A1502-F962-429B-99E0-3F5B6296341C}" dt="2021-05-23T20:17:25.343" v="1585" actId="403"/>
        <pc:sldMkLst>
          <pc:docMk/>
          <pc:sldMk cId="230891410" sldId="270"/>
        </pc:sldMkLst>
        <pc:spChg chg="add mod">
          <ac:chgData name="Carl Flynn" userId="0e527658e317801a" providerId="LiveId" clId="{E35A1502-F962-429B-99E0-3F5B6296341C}" dt="2021-05-21T12:37:24.870" v="1134" actId="1076"/>
          <ac:spMkLst>
            <pc:docMk/>
            <pc:sldMk cId="230891410" sldId="270"/>
            <ac:spMk id="3" creationId="{26E18CC2-FA4A-4837-A0D5-FADC2494EFE9}"/>
          </ac:spMkLst>
        </pc:spChg>
        <pc:spChg chg="add mod">
          <ac:chgData name="Carl Flynn" userId="0e527658e317801a" providerId="LiveId" clId="{E35A1502-F962-429B-99E0-3F5B6296341C}" dt="2021-05-23T20:17:25.343" v="1585" actId="403"/>
          <ac:spMkLst>
            <pc:docMk/>
            <pc:sldMk cId="230891410" sldId="270"/>
            <ac:spMk id="4" creationId="{1A0C062E-C3C0-49DC-BE87-52B27A8C2716}"/>
          </ac:spMkLst>
        </pc:spChg>
      </pc:sldChg>
      <pc:sldChg chg="modSp add mod">
        <pc:chgData name="Carl Flynn" userId="0e527658e317801a" providerId="LiveId" clId="{E35A1502-F962-429B-99E0-3F5B6296341C}" dt="2021-05-23T20:17:37.315" v="1588" actId="14100"/>
        <pc:sldMkLst>
          <pc:docMk/>
          <pc:sldMk cId="3509377293" sldId="271"/>
        </pc:sldMkLst>
        <pc:spChg chg="mod">
          <ac:chgData name="Carl Flynn" userId="0e527658e317801a" providerId="LiveId" clId="{E35A1502-F962-429B-99E0-3F5B6296341C}" dt="2021-05-21T12:37:52.575" v="1146" actId="20577"/>
          <ac:spMkLst>
            <pc:docMk/>
            <pc:sldMk cId="3509377293" sldId="271"/>
            <ac:spMk id="3" creationId="{26E18CC2-FA4A-4837-A0D5-FADC2494EFE9}"/>
          </ac:spMkLst>
        </pc:spChg>
        <pc:spChg chg="mod">
          <ac:chgData name="Carl Flynn" userId="0e527658e317801a" providerId="LiveId" clId="{E35A1502-F962-429B-99E0-3F5B6296341C}" dt="2021-05-23T20:17:37.315" v="1588" actId="14100"/>
          <ac:spMkLst>
            <pc:docMk/>
            <pc:sldMk cId="3509377293" sldId="271"/>
            <ac:spMk id="4" creationId="{1A0C062E-C3C0-49DC-BE87-52B27A8C2716}"/>
          </ac:spMkLst>
        </pc:spChg>
      </pc:sldChg>
      <pc:sldChg chg="new del">
        <pc:chgData name="Carl Flynn" userId="0e527658e317801a" providerId="LiveId" clId="{E35A1502-F962-429B-99E0-3F5B6296341C}" dt="2021-05-21T12:50:27.694" v="1284" actId="2696"/>
        <pc:sldMkLst>
          <pc:docMk/>
          <pc:sldMk cId="1084248489" sldId="272"/>
        </pc:sldMkLst>
      </pc:sldChg>
      <pc:sldChg chg="modSp add mod ord">
        <pc:chgData name="Carl Flynn" userId="0e527658e317801a" providerId="LiveId" clId="{E35A1502-F962-429B-99E0-3F5B6296341C}" dt="2021-05-21T12:50:44.074" v="1300" actId="1076"/>
        <pc:sldMkLst>
          <pc:docMk/>
          <pc:sldMk cId="2470134807" sldId="272"/>
        </pc:sldMkLst>
        <pc:spChg chg="mod">
          <ac:chgData name="Carl Flynn" userId="0e527658e317801a" providerId="LiveId" clId="{E35A1502-F962-429B-99E0-3F5B6296341C}" dt="2021-05-21T12:50:44.074" v="1300" actId="1076"/>
          <ac:spMkLst>
            <pc:docMk/>
            <pc:sldMk cId="2470134807" sldId="272"/>
            <ac:spMk id="3" creationId="{ADFC9EEB-A099-46A8-90BF-E7DDBB28367B}"/>
          </ac:spMkLst>
        </pc:spChg>
      </pc:sldChg>
      <pc:sldChg chg="new">
        <pc:chgData name="Carl Flynn" userId="0e527658e317801a" providerId="LiveId" clId="{E35A1502-F962-429B-99E0-3F5B6296341C}" dt="2021-06-03T12:41:14.493" v="1599" actId="680"/>
        <pc:sldMkLst>
          <pc:docMk/>
          <pc:sldMk cId="2455975115" sldId="273"/>
        </pc:sldMkLst>
      </pc:sldChg>
      <pc:sldMasterChg chg="del setBg delSldLayout modSldLayout">
        <pc:chgData name="Carl Flynn" userId="0e527658e317801a" providerId="LiveId" clId="{E35A1502-F962-429B-99E0-3F5B6296341C}" dt="2021-05-21T11:15:19.424" v="224" actId="700"/>
        <pc:sldMasterMkLst>
          <pc:docMk/>
          <pc:sldMasterMk cId="2646020685" sldId="2147483672"/>
        </pc:sldMasterMkLst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05877377" sldId="2147483673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1735858362" sldId="2147483674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604913835" sldId="2147483675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2721217846" sldId="2147483676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967774317" sldId="2147483677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1746855156" sldId="2147483678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039117704" sldId="2147483679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603627983" sldId="2147483680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366122490" sldId="2147483681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3349235778" sldId="2147483682"/>
          </pc:sldLayoutMkLst>
        </pc:sldLayoutChg>
        <pc:sldLayoutChg chg="del setBg">
          <pc:chgData name="Carl Flynn" userId="0e527658e317801a" providerId="LiveId" clId="{E35A1502-F962-429B-99E0-3F5B6296341C}" dt="2021-05-21T11:15:19.424" v="224" actId="700"/>
          <pc:sldLayoutMkLst>
            <pc:docMk/>
            <pc:sldMasterMk cId="2646020685" sldId="2147483672"/>
            <pc:sldLayoutMk cId="653717074" sldId="2147483683"/>
          </pc:sldLayoutMkLst>
        </pc:sldLayoutChg>
      </pc:sldMasterChg>
      <pc:sldMasterChg chg="setBg modSldLayout">
        <pc:chgData name="Carl Flynn" userId="0e527658e317801a" providerId="LiveId" clId="{E35A1502-F962-429B-99E0-3F5B6296341C}" dt="2021-05-23T20:15:27.510" v="1569"/>
        <pc:sldMasterMkLst>
          <pc:docMk/>
          <pc:sldMasterMk cId="1356092776" sldId="2147483714"/>
        </pc:sldMasterMkLst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1906219412" sldId="2147483715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1084234326" sldId="2147483716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1492428552" sldId="2147483717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1047444763" sldId="2147483718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946485016" sldId="2147483719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3176038233" sldId="2147483720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251254065" sldId="2147483721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722873188" sldId="2147483722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569095711" sldId="2147483723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2962236620" sldId="2147483724"/>
          </pc:sldLayoutMkLst>
        </pc:sldLayoutChg>
        <pc:sldLayoutChg chg="setBg">
          <pc:chgData name="Carl Flynn" userId="0e527658e317801a" providerId="LiveId" clId="{E35A1502-F962-429B-99E0-3F5B6296341C}" dt="2021-05-23T20:15:27.510" v="1569"/>
          <pc:sldLayoutMkLst>
            <pc:docMk/>
            <pc:sldMasterMk cId="1356092776" sldId="2147483714"/>
            <pc:sldLayoutMk cId="3845091617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EACB-1910-4411-939D-5F6A0177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8D1A-40EE-4EB9-8154-01544BC19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36B9-A16F-4409-AD25-F6B48C5D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7B25-A679-457F-B243-E4E7552D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6935-D8DF-4AF9-9D8A-5D73FEC4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621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0493-209A-42AA-9312-A62D1456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8DCD1-5F9F-4D8C-85CD-BC8034E6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113F-F22B-4756-B968-AA36B1EB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BA49-0AD3-4056-BB40-721F0F03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1F93-6B15-4FF8-9ECD-B4083275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23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D2479-4416-461C-A6D6-A45D36B0B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E0E5F-5F35-4E32-9FF6-1117176B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DCDF-339F-4368-9309-00356FD9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756F-F9BF-4DD9-907E-03CE8C85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30AF-FA26-499A-8A7E-B18F961E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0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C2E2-ED08-4B1F-9515-728E20B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302B-01D4-4694-9117-1F3020E6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E5F5-F1C6-4DA5-9514-E6EC63BE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07E3-F38E-4790-AFE1-13994DA7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95BC-750C-44F7-B2F9-4F4DA44C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42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6E31-CC9B-4881-AED2-67B70F76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A2A7-33F4-4D81-91A3-AA71A7B5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E646-46CC-4F7B-AB66-C4290F23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948C-155A-4C04-B76D-FD7EF02B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0950-CF31-45AF-8A22-B191408F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242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0CC5-74C8-423F-A183-A7324AB8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1273-126E-462A-8EAB-A5584C80E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95A3-0400-4377-80FB-9A20BA7B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87939-7AF9-47F1-91BB-216C18BA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DB6D2-5F02-4BC6-819F-CB386B6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B9D79-9FAB-484E-B8D6-3D6412E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44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7B3E-0C6B-429B-A8D8-7C92DB19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C7BA-7F55-4AF3-95D6-888862BD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4E0E-7E19-4AE1-917B-655929C3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94377-0B5C-484F-AF68-D6070BDB0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4223A-A5A7-478C-B874-3509B56E8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5E431-88C4-4BC1-8A5E-239F87A3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DE3D-8494-4F2E-A561-95DF28C3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DAA27-0762-47C0-ACF7-340405F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48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7D4C-AAEC-40D3-B56A-24DA841D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838F5-0FC2-4522-8366-DA9173CF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A8ECA-E1D1-4E9F-B44F-4B8FE1B2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EBD4F-4071-4523-8629-E37CF95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60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D4219-E9FD-411F-90BB-5EBF8359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FAD31-032A-40EB-AE1D-58D8F7FF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6757-DDBA-454C-8C37-6AA4CD56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25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396-11CB-4EEE-9003-D1D39C2E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35E6-2A8E-4B6E-A2EE-A61D5A2B9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BCDD-9BBF-4D8F-BF60-D67BDA10B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3D19F-063E-41FF-A36A-2B7A3ED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7A82-3C05-40B6-B2CE-9B994ABC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5E9B9-4E0D-43B9-8515-8B1968EB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8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CE4-0246-46D3-A4DE-E52B482B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B553D-487B-4325-B252-D2D47CF46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FFA5B-3ADF-4D07-9E78-C9F4AFA9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36E8-A62C-4AD4-9BDE-A56D4854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68A5E-1BAA-469E-AE8C-4310FE4A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5C39-9BDE-4C42-82E3-503DB0CF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909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00"/>
                    </a14:imgEffect>
                    <a14:imgEffect>
                      <a14:saturation sat="117000"/>
                    </a14:imgEffect>
                    <a14:imgEffect>
                      <a14:brightnessContrast bright="-69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95237-F21F-4F38-BB7E-5E6F210A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1E2A-4ADC-415B-8A8F-7495AB64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6EE7-CD6C-4A4A-8FD8-98EF724B3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DA8B-C3B5-42EE-A35D-0826A5D08D15}" type="datetimeFigureOut">
              <a:rPr lang="en-IE" smtClean="0"/>
              <a:t>03/06/2021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9B88-BB05-4C1F-9876-3D2ED4F11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20E3-C3EA-4DE4-A576-4A0579558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7B7B-0D7A-4BFF-A818-667414A52E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60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EF746-CA9D-475F-AF88-FDF1FC0DE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17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2965B-92B8-4855-AC4A-9416E1C82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E" sz="5100" dirty="0">
                <a:solidFill>
                  <a:srgbClr val="FFFFFF"/>
                </a:solidFill>
                <a:effectLst/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Analysis of the Shift in Music Industry Revenue Streams in the Last 15 Years  </a:t>
            </a:r>
            <a:endParaRPr lang="en-IE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C5B8-C1BD-4941-B4A7-A2678E1F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Carl Flynn BSHcDA4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5AD8-035F-471C-9820-BDCA3DC3B3F2}"/>
              </a:ext>
            </a:extLst>
          </p:cNvPr>
          <p:cNvSpPr txBox="1"/>
          <p:nvPr/>
        </p:nvSpPr>
        <p:spPr>
          <a:xfrm>
            <a:off x="156117" y="289932"/>
            <a:ext cx="661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2F1398-F9CA-4E8B-8484-99CD3E7E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369385"/>
            <a:ext cx="4784929" cy="3359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A03AF3-8BF8-4A18-8557-7C03DA8A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073" y="1235636"/>
            <a:ext cx="4689825" cy="3627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0F960-340C-4852-91FA-18E809537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476" y="3678244"/>
            <a:ext cx="4094480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FC9EEB-A099-46A8-90BF-E7DDBB28367B}"/>
              </a:ext>
            </a:extLst>
          </p:cNvPr>
          <p:cNvSpPr txBox="1"/>
          <p:nvPr/>
        </p:nvSpPr>
        <p:spPr>
          <a:xfrm>
            <a:off x="3190240" y="2753360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dirty="0">
                <a:solidFill>
                  <a:schemeClr val="bg1"/>
                </a:solidFill>
                <a:latin typeface="Lucida Sans" panose="020B0602030504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890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18CC2-FA4A-4837-A0D5-FADC2494EFE9}"/>
              </a:ext>
            </a:extLst>
          </p:cNvPr>
          <p:cNvSpPr txBox="1"/>
          <p:nvPr/>
        </p:nvSpPr>
        <p:spPr>
          <a:xfrm>
            <a:off x="182880" y="2844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Testing</a:t>
            </a:r>
            <a:endParaRPr lang="en-IE" sz="18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C062E-C3C0-49DC-BE87-52B27A8C2716}"/>
              </a:ext>
            </a:extLst>
          </p:cNvPr>
          <p:cNvSpPr txBox="1"/>
          <p:nvPr/>
        </p:nvSpPr>
        <p:spPr>
          <a:xfrm>
            <a:off x="1198880" y="1849120"/>
            <a:ext cx="5405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Adjusted for Inflation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Plot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18CC2-FA4A-4837-A0D5-FADC2494EFE9}"/>
              </a:ext>
            </a:extLst>
          </p:cNvPr>
          <p:cNvSpPr txBox="1"/>
          <p:nvPr/>
        </p:nvSpPr>
        <p:spPr>
          <a:xfrm>
            <a:off x="182880" y="2844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Conclusions</a:t>
            </a:r>
            <a:endParaRPr lang="en-IE" sz="18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C062E-C3C0-49DC-BE87-52B27A8C2716}"/>
              </a:ext>
            </a:extLst>
          </p:cNvPr>
          <p:cNvSpPr txBox="1"/>
          <p:nvPr/>
        </p:nvSpPr>
        <p:spPr>
          <a:xfrm>
            <a:off x="1198880" y="1849120"/>
            <a:ext cx="8273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Most difficult aspect?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Have the objectives been fulfilled and have they changed from the beginning?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Would I make changes?/Future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7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FC9EEB-A099-46A8-90BF-E7DDBB28367B}"/>
              </a:ext>
            </a:extLst>
          </p:cNvPr>
          <p:cNvSpPr txBox="1"/>
          <p:nvPr/>
        </p:nvSpPr>
        <p:spPr>
          <a:xfrm>
            <a:off x="3708400" y="2773680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dirty="0">
                <a:solidFill>
                  <a:schemeClr val="bg1"/>
                </a:solidFill>
                <a:latin typeface="Lucida Sans" panose="020B0602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013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6D29BBB-6975-4E8A-830B-88C8002C4B85}"/>
              </a:ext>
            </a:extLst>
          </p:cNvPr>
          <p:cNvSpPr txBox="1"/>
          <p:nvPr/>
        </p:nvSpPr>
        <p:spPr>
          <a:xfrm>
            <a:off x="200722" y="278780"/>
            <a:ext cx="419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Agenda</a:t>
            </a: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D066FD01-8637-4578-87B1-F40EF62751ED}"/>
              </a:ext>
            </a:extLst>
          </p:cNvPr>
          <p:cNvSpPr/>
          <p:nvPr/>
        </p:nvSpPr>
        <p:spPr>
          <a:xfrm>
            <a:off x="3456878" y="1109777"/>
            <a:ext cx="4650059" cy="5614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9EF0DB-84FD-48CD-8456-DE9BEEDFEE2B}"/>
              </a:ext>
            </a:extLst>
          </p:cNvPr>
          <p:cNvSpPr txBox="1"/>
          <p:nvPr/>
        </p:nvSpPr>
        <p:spPr>
          <a:xfrm>
            <a:off x="4270915" y="2178043"/>
            <a:ext cx="32004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Approaches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bg1"/>
                </a:solidFill>
                <a:latin typeface="Lucida Sans" panose="020B0602030504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2F854-73F5-42F3-863E-4B116C7E34AC}"/>
              </a:ext>
            </a:extLst>
          </p:cNvPr>
          <p:cNvSpPr txBox="1"/>
          <p:nvPr/>
        </p:nvSpPr>
        <p:spPr>
          <a:xfrm>
            <a:off x="200722" y="278780"/>
            <a:ext cx="5642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CD074-B991-4366-9CCF-BD03FD6DF308}"/>
              </a:ext>
            </a:extLst>
          </p:cNvPr>
          <p:cNvSpPr txBox="1"/>
          <p:nvPr/>
        </p:nvSpPr>
        <p:spPr>
          <a:xfrm>
            <a:off x="1516565" y="2029522"/>
            <a:ext cx="63115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Objective?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Target Audience?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</a:rPr>
              <a:t>How is it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43CF-A1F3-4E76-AD14-B2D0EB3749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E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DD33-B8B2-4F15-B332-8DDF83C803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2585" y="2079084"/>
            <a:ext cx="3672468" cy="3017024"/>
          </a:xfrm>
        </p:spPr>
        <p:txBody>
          <a:bodyPr anchor="t">
            <a:normAutofit fontScale="92500"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KDD Methodology</a:t>
            </a:r>
          </a:p>
          <a:p>
            <a:endParaRPr lang="en-IE" sz="3600" b="1" dirty="0">
              <a:solidFill>
                <a:schemeClr val="bg1"/>
              </a:solidFill>
            </a:endParaRPr>
          </a:p>
          <a:p>
            <a:r>
              <a:rPr lang="en-IE" sz="3600" b="1" dirty="0">
                <a:solidFill>
                  <a:schemeClr val="bg1"/>
                </a:solidFill>
              </a:rPr>
              <a:t>Visual analysis</a:t>
            </a:r>
          </a:p>
          <a:p>
            <a:endParaRPr lang="en-IE" sz="3600" b="1" dirty="0">
              <a:solidFill>
                <a:schemeClr val="bg1"/>
              </a:solidFill>
            </a:endParaRPr>
          </a:p>
          <a:p>
            <a:r>
              <a:rPr lang="en-IE" sz="3600" b="1" dirty="0">
                <a:solidFill>
                  <a:schemeClr val="bg1"/>
                </a:solidFill>
              </a:rPr>
              <a:t>Forecasting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FD858-3557-438F-9C7F-72E14FFD7635}"/>
              </a:ext>
            </a:extLst>
          </p:cNvPr>
          <p:cNvSpPr txBox="1"/>
          <p:nvPr/>
        </p:nvSpPr>
        <p:spPr>
          <a:xfrm>
            <a:off x="200722" y="278780"/>
            <a:ext cx="635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Approaches Taken</a:t>
            </a:r>
          </a:p>
        </p:txBody>
      </p:sp>
    </p:spTree>
    <p:extLst>
      <p:ext uri="{BB962C8B-B14F-4D97-AF65-F5344CB8AC3E}">
        <p14:creationId xmlns:p14="http://schemas.microsoft.com/office/powerpoint/2010/main" val="347525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CF812-E84B-4163-9461-AB08856D424D}"/>
              </a:ext>
            </a:extLst>
          </p:cNvPr>
          <p:cNvSpPr txBox="1"/>
          <p:nvPr/>
        </p:nvSpPr>
        <p:spPr>
          <a:xfrm>
            <a:off x="156117" y="289932"/>
            <a:ext cx="661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Technologies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A632E-6548-47F6-B778-BE45AD28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62" b="71105" l="20934" r="80057">
                        <a14:foregroundMark x1="25318" y1="49858" x2="22914" y2="47875"/>
                        <a14:foregroundMark x1="20934" y1="47025" x2="21075" y2="48159"/>
                        <a14:foregroundMark x1="31259" y1="29462" x2="31259" y2="29462"/>
                        <a14:foregroundMark x1="31259" y1="44476" x2="31825" y2="44759"/>
                        <a14:foregroundMark x1="44696" y1="44476" x2="44554" y2="45609"/>
                        <a14:foregroundMark x1="52051" y1="44476" x2="51627" y2="46176"/>
                        <a14:foregroundMark x1="56436" y1="47309" x2="56153" y2="50142"/>
                        <a14:foregroundMark x1="63649" y1="49008" x2="63508" y2="50992"/>
                        <a14:foregroundMark x1="71994" y1="47025" x2="71994" y2="48725"/>
                        <a14:foregroundMark x1="72136" y1="41643" x2="72136" y2="41643"/>
                        <a14:foregroundMark x1="75106" y1="48725" x2="74965" y2="51558"/>
                        <a14:foregroundMark x1="79774" y1="49292" x2="80057" y2="51275"/>
                        <a14:backgroundMark x1="49364" y1="73088" x2="69873" y2="69688"/>
                        <a14:backgroundMark x1="41867" y1="59490" x2="54738" y2="71671"/>
                        <a14:backgroundMark x1="54738" y1="71671" x2="69448" y2="71388"/>
                        <a14:backgroundMark x1="69448" y1="71388" x2="82178" y2="63173"/>
                        <a14:backgroundMark x1="82178" y1="63173" x2="82178" y2="34278"/>
                        <a14:backgroundMark x1="82178" y1="34278" x2="39887" y2="30028"/>
                      </a14:backgroundRemoval>
                    </a14:imgEffect>
                  </a14:imgLayer>
                </a14:imgProps>
              </a:ext>
            </a:extLst>
          </a:blip>
          <a:srcRect l="18703" t="24986" r="16171" b="22856"/>
          <a:stretch/>
        </p:blipFill>
        <p:spPr>
          <a:xfrm>
            <a:off x="587248" y="1670173"/>
            <a:ext cx="3440375" cy="137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C0053-A22D-42D2-B439-B826512C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45" b="93631" l="6344" r="95576">
                        <a14:foregroundMark x1="20701" y1="16348" x2="15109" y2="42569"/>
                        <a14:foregroundMark x1="13523" y1="34501" x2="32220" y2="73885"/>
                        <a14:foregroundMark x1="32220" y1="73885" x2="34975" y2="76858"/>
                        <a14:foregroundMark x1="6427" y1="42569" x2="6427" y2="42569"/>
                        <a14:foregroundMark x1="11018" y1="37580" x2="14608" y2="59660"/>
                        <a14:foregroundMark x1="17279" y1="29087" x2="60434" y2="9342"/>
                        <a14:foregroundMark x1="62187" y1="14437" x2="87145" y2="21231"/>
                        <a14:foregroundMark x1="55509" y1="5945" x2="55509" y2="5945"/>
                        <a14:foregroundMark x1="91569" y1="34820" x2="91569" y2="34820"/>
                        <a14:foregroundMark x1="92905" y1="41614" x2="92905" y2="41614"/>
                        <a14:foregroundMark x1="95576" y1="43312" x2="95576" y2="43312"/>
                        <a14:foregroundMark x1="52838" y1="91932" x2="52838" y2="91932"/>
                        <a14:foregroundMark x1="81803" y1="92463" x2="81803" y2="92463"/>
                        <a14:foregroundMark x1="51503" y1="93631" x2="51503" y2="93631"/>
                        <a14:foregroundMark x1="80467" y1="93631" x2="80467" y2="93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7950" y="3754917"/>
            <a:ext cx="1407327" cy="1106596"/>
          </a:xfrm>
          <a:prstGeom prst="rect">
            <a:avLst/>
          </a:prstGeom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BCF51450-213B-4F35-B91E-62D3C345E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429" b="61429" l="23750" r="76328">
                        <a14:foregroundMark x1="30469" y1="53857" x2="30469" y2="53857"/>
                        <a14:foregroundMark x1="28594" y1="53857" x2="28594" y2="53857"/>
                        <a14:foregroundMark x1="26641" y1="54571" x2="26641" y2="54571"/>
                        <a14:foregroundMark x1="23828" y1="53143" x2="23828" y2="53143"/>
                        <a14:foregroundMark x1="23906" y1="45286" x2="23906" y2="45286"/>
                        <a14:foregroundMark x1="40547" y1="47286" x2="40547" y2="47286"/>
                        <a14:foregroundMark x1="45781" y1="51000" x2="45781" y2="51000"/>
                        <a14:foregroundMark x1="51172" y1="50429" x2="51172" y2="50429"/>
                        <a14:foregroundMark x1="58672" y1="51571" x2="58672" y2="51571"/>
                        <a14:foregroundMark x1="63984" y1="51000" x2="63984" y2="51000"/>
                        <a14:foregroundMark x1="70391" y1="49571" x2="70391" y2="49571"/>
                        <a14:foregroundMark x1="76328" y1="49286" x2="76328" y2="4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5" t="28926" r="20906" b="34660"/>
          <a:stretch/>
        </p:blipFill>
        <p:spPr bwMode="auto">
          <a:xfrm>
            <a:off x="3804153" y="3296994"/>
            <a:ext cx="2968503" cy="10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40ECE-F13B-4F68-8AAA-1E02AE852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00" b="97600" l="4650" r="97600">
                        <a14:foregroundMark x1="22850" y1="31150" x2="34100" y2="43700"/>
                        <a14:foregroundMark x1="34100" y1="43700" x2="34200" y2="43950"/>
                        <a14:foregroundMark x1="15750" y1="22250" x2="10100" y2="35500"/>
                        <a14:foregroundMark x1="10100" y1="35500" x2="33400" y2="25650"/>
                        <a14:foregroundMark x1="33400" y1="25650" x2="31750" y2="39350"/>
                        <a14:foregroundMark x1="31750" y1="39350" x2="41600" y2="36250"/>
                        <a14:foregroundMark x1="41600" y1="36250" x2="53700" y2="41850"/>
                        <a14:foregroundMark x1="53700" y1="41850" x2="54700" y2="66550"/>
                        <a14:foregroundMark x1="54700" y1="66550" x2="72350" y2="62850"/>
                        <a14:foregroundMark x1="72350" y1="62850" x2="70900" y2="81600"/>
                        <a14:foregroundMark x1="70900" y1="81600" x2="64250" y2="35350"/>
                        <a14:foregroundMark x1="64250" y1="35350" x2="71300" y2="35850"/>
                        <a14:foregroundMark x1="71300" y1="35850" x2="66700" y2="45950"/>
                        <a14:foregroundMark x1="66700" y1="45950" x2="84550" y2="62750"/>
                        <a14:foregroundMark x1="84550" y1="62750" x2="89500" y2="53400"/>
                        <a14:foregroundMark x1="89500" y1="53400" x2="87250" y2="42450"/>
                        <a14:foregroundMark x1="87250" y1="42450" x2="86650" y2="42700"/>
                        <a14:foregroundMark x1="11450" y1="21200" x2="4650" y2="43300"/>
                        <a14:foregroundMark x1="4650" y1="43300" x2="16100" y2="70400"/>
                        <a14:foregroundMark x1="16100" y1="70400" x2="27750" y2="80200"/>
                        <a14:foregroundMark x1="27750" y1="80200" x2="36800" y2="84100"/>
                        <a14:foregroundMark x1="36800" y1="84100" x2="39100" y2="84400"/>
                        <a14:foregroundMark x1="21350" y1="21000" x2="32700" y2="17600"/>
                        <a14:foregroundMark x1="32700" y1="17600" x2="87900" y2="32650"/>
                        <a14:foregroundMark x1="87900" y1="32650" x2="90950" y2="36700"/>
                        <a14:foregroundMark x1="90950" y1="36700" x2="91400" y2="41000"/>
                        <a14:foregroundMark x1="91400" y1="41000" x2="93250" y2="46000"/>
                        <a14:foregroundMark x1="55000" y1="40750" x2="18450" y2="47150"/>
                        <a14:foregroundMark x1="18450" y1="47150" x2="41800" y2="46100"/>
                        <a14:foregroundMark x1="41800" y1="46100" x2="39850" y2="50550"/>
                        <a14:foregroundMark x1="39850" y1="50550" x2="56300" y2="49150"/>
                        <a14:foregroundMark x1="56300" y1="49150" x2="36200" y2="63450"/>
                        <a14:foregroundMark x1="36200" y1="63450" x2="13950" y2="57750"/>
                        <a14:foregroundMark x1="13950" y1="57750" x2="13800" y2="66050"/>
                        <a14:foregroundMark x1="13800" y1="66050" x2="13750" y2="61700"/>
                        <a14:foregroundMark x1="13750" y1="61700" x2="18200" y2="68900"/>
                        <a14:foregroundMark x1="18200" y1="68900" x2="15200" y2="69550"/>
                        <a14:foregroundMark x1="15200" y1="69550" x2="28700" y2="77850"/>
                        <a14:foregroundMark x1="28700" y1="77850" x2="32600" y2="69750"/>
                        <a14:foregroundMark x1="32600" y1="69750" x2="34650" y2="82650"/>
                        <a14:foregroundMark x1="34650" y1="82650" x2="52900" y2="80550"/>
                        <a14:foregroundMark x1="52900" y1="80550" x2="46750" y2="73950"/>
                        <a14:foregroundMark x1="46750" y1="73950" x2="41000" y2="83500"/>
                        <a14:foregroundMark x1="41000" y1="83500" x2="57600" y2="79600"/>
                        <a14:foregroundMark x1="57600" y1="79600" x2="69000" y2="80050"/>
                        <a14:foregroundMark x1="69000" y1="80050" x2="66600" y2="67250"/>
                        <a14:foregroundMark x1="66600" y1="67250" x2="70400" y2="75150"/>
                        <a14:foregroundMark x1="70400" y1="75150" x2="80200" y2="69700"/>
                        <a14:foregroundMark x1="80200" y1="69700" x2="85700" y2="70150"/>
                        <a14:foregroundMark x1="85700" y1="70150" x2="84700" y2="62850"/>
                        <a14:foregroundMark x1="84700" y1="62850" x2="88450" y2="56900"/>
                        <a14:foregroundMark x1="88450" y1="56900" x2="92500" y2="59750"/>
                        <a14:foregroundMark x1="92500" y1="59750" x2="92900" y2="41250"/>
                        <a14:foregroundMark x1="92900" y1="41250" x2="84450" y2="31400"/>
                        <a14:foregroundMark x1="84450" y1="31400" x2="73350" y2="25050"/>
                        <a14:foregroundMark x1="73350" y1="25050" x2="76500" y2="18050"/>
                        <a14:foregroundMark x1="76500" y1="18050" x2="64550" y2="16450"/>
                        <a14:foregroundMark x1="64550" y1="16450" x2="55750" y2="12600"/>
                        <a14:foregroundMark x1="55750" y1="12600" x2="54600" y2="18600"/>
                        <a14:foregroundMark x1="54600" y1="18600" x2="55350" y2="13850"/>
                        <a14:foregroundMark x1="55350" y1="13850" x2="53400" y2="18250"/>
                        <a14:foregroundMark x1="53400" y1="18250" x2="64050" y2="18150"/>
                        <a14:foregroundMark x1="64050" y1="18150" x2="56900" y2="10850"/>
                        <a14:foregroundMark x1="56900" y1="10850" x2="73950" y2="19950"/>
                        <a14:foregroundMark x1="73950" y1="19950" x2="71300" y2="17650"/>
                        <a14:foregroundMark x1="71300" y1="17650" x2="21650" y2="15450"/>
                        <a14:foregroundMark x1="21650" y1="15450" x2="21600" y2="18000"/>
                        <a14:foregroundMark x1="21600" y1="18000" x2="21250" y2="18100"/>
                        <a14:foregroundMark x1="4900" y1="53750" x2="14050" y2="73050"/>
                        <a14:foregroundMark x1="14050" y1="73050" x2="19400" y2="80400"/>
                        <a14:foregroundMark x1="19400" y1="80400" x2="27750" y2="83900"/>
                        <a14:foregroundMark x1="27750" y1="83900" x2="24300" y2="81250"/>
                        <a14:foregroundMark x1="24300" y1="81250" x2="23800" y2="84650"/>
                        <a14:foregroundMark x1="81800" y1="19700" x2="92450" y2="29450"/>
                        <a14:foregroundMark x1="92450" y1="29450" x2="96200" y2="48200"/>
                        <a14:foregroundMark x1="96200" y1="48200" x2="93850" y2="65950"/>
                        <a14:foregroundMark x1="93850" y1="65950" x2="81100" y2="79150"/>
                        <a14:foregroundMark x1="81100" y1="79150" x2="80600" y2="79250"/>
                        <a14:foregroundMark x1="27200" y1="85100" x2="30850" y2="85600"/>
                        <a14:foregroundMark x1="30850" y1="85600" x2="33500" y2="87550"/>
                        <a14:foregroundMark x1="33500" y1="87550" x2="36350" y2="85600"/>
                        <a14:foregroundMark x1="36350" y1="85600" x2="36700" y2="92000"/>
                        <a14:foregroundMark x1="36700" y1="92000" x2="40650" y2="88600"/>
                        <a14:foregroundMark x1="40650" y1="88600" x2="43900" y2="89050"/>
                        <a14:foregroundMark x1="43900" y1="89050" x2="47900" y2="86500"/>
                        <a14:foregroundMark x1="47900" y1="86500" x2="48600" y2="91800"/>
                        <a14:foregroundMark x1="48600" y1="91800" x2="52800" y2="91400"/>
                        <a14:foregroundMark x1="52800" y1="91400" x2="61250" y2="86500"/>
                        <a14:foregroundMark x1="61250" y1="86500" x2="63800" y2="87000"/>
                        <a14:foregroundMark x1="63800" y1="87000" x2="71000" y2="82400"/>
                        <a14:foregroundMark x1="71000" y1="82400" x2="80250" y2="81800"/>
                        <a14:foregroundMark x1="80250" y1="81800" x2="76400" y2="86850"/>
                        <a14:foregroundMark x1="76400" y1="86850" x2="59150" y2="92200"/>
                        <a14:foregroundMark x1="59150" y1="92200" x2="59400" y2="92400"/>
                        <a14:foregroundMark x1="47450" y1="96950" x2="52500" y2="97600"/>
                        <a14:foregroundMark x1="52500" y1="97600" x2="52800" y2="97000"/>
                        <a14:foregroundMark x1="97600" y1="45650" x2="97350" y2="52750"/>
                        <a14:foregroundMark x1="37950" y1="8500" x2="40050" y2="5500"/>
                        <a14:foregroundMark x1="40050" y1="5500" x2="43650" y2="7350"/>
                        <a14:foregroundMark x1="43650" y1="7350" x2="46250" y2="5550"/>
                        <a14:foregroundMark x1="46250" y1="5550" x2="51400" y2="6800"/>
                        <a14:foregroundMark x1="51400" y1="6800" x2="54550" y2="5600"/>
                        <a14:foregroundMark x1="54550" y1="5600" x2="62300" y2="8550"/>
                        <a14:backgroundMark x1="3000" y1="21800" x2="3000" y2="21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884555"/>
            <a:ext cx="1248938" cy="1248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065E6-170E-4EE4-A81A-3BB2AAF895E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983" b="74382" l="30349" r="70512">
                        <a14:foregroundMark x1="68291" y1="41241" x2="68291" y2="41241"/>
                      </a14:backgroundRemoval>
                    </a14:imgEffect>
                  </a14:imgLayer>
                </a14:imgProps>
              </a:ext>
            </a:extLst>
          </a:blip>
          <a:srcRect l="25328" t="18808" r="24468" b="19443"/>
          <a:stretch/>
        </p:blipFill>
        <p:spPr>
          <a:xfrm>
            <a:off x="7067780" y="4059044"/>
            <a:ext cx="2074790" cy="1792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07435-9A87-48AD-8D01-37BC1D8AA23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19" b="93056" l="24063" r="75417">
                        <a14:foregroundMark x1="29635" y1="49167" x2="29635" y2="49167"/>
                        <a14:foregroundMark x1="30208" y1="43704" x2="30208" y2="56019"/>
                        <a14:foregroundMark x1="28281" y1="45463" x2="28281" y2="45463"/>
                        <a14:foregroundMark x1="26771" y1="38611" x2="29635" y2="29074"/>
                        <a14:foregroundMark x1="29427" y1="30463" x2="31354" y2="37963"/>
                        <a14:foregroundMark x1="27135" y1="34907" x2="27240" y2="66019"/>
                        <a14:foregroundMark x1="27240" y1="66019" x2="30417" y2="78148"/>
                        <a14:foregroundMark x1="30000" y1="28426" x2="49583" y2="9167"/>
                        <a14:foregroundMark x1="49583" y1="9167" x2="52240" y2="17870"/>
                        <a14:foregroundMark x1="46094" y1="13426" x2="38646" y2="11019"/>
                        <a14:foregroundMark x1="44219" y1="12407" x2="53594" y2="16111"/>
                        <a14:foregroundMark x1="46302" y1="18889" x2="46302" y2="18889"/>
                        <a14:foregroundMark x1="46302" y1="18889" x2="46302" y2="18889"/>
                        <a14:foregroundMark x1="46302" y1="18889" x2="46302" y2="18889"/>
                        <a14:foregroundMark x1="46302" y1="18889" x2="46302" y2="18889"/>
                        <a14:foregroundMark x1="58385" y1="14074" x2="58385" y2="14074"/>
                        <a14:foregroundMark x1="58385" y1="14074" x2="58385" y2="14074"/>
                        <a14:foregroundMark x1="56250" y1="14815" x2="56250" y2="14815"/>
                        <a14:foregroundMark x1="61250" y1="13796" x2="61250" y2="13796"/>
                        <a14:foregroundMark x1="55677" y1="15833" x2="55677" y2="15833"/>
                        <a14:foregroundMark x1="56250" y1="17870" x2="56250" y2="17870"/>
                        <a14:foregroundMark x1="56823" y1="17870" x2="56823" y2="17870"/>
                        <a14:foregroundMark x1="56823" y1="17870" x2="56823" y2="17870"/>
                        <a14:foregroundMark x1="56667" y1="17130" x2="56667" y2="17130"/>
                        <a14:foregroundMark x1="54740" y1="18148" x2="64531" y2="20926"/>
                        <a14:foregroundMark x1="71042" y1="35556" x2="69583" y2="67407"/>
                        <a14:foregroundMark x1="69583" y1="67407" x2="66042" y2="72037"/>
                        <a14:foregroundMark x1="64688" y1="70278" x2="63385" y2="84259"/>
                        <a14:foregroundMark x1="67396" y1="74074" x2="63958" y2="72315"/>
                        <a14:foregroundMark x1="61823" y1="76481" x2="61823" y2="76481"/>
                        <a14:foregroundMark x1="62187" y1="79815" x2="62187" y2="79815"/>
                        <a14:foregroundMark x1="62187" y1="79815" x2="62187" y2="79815"/>
                        <a14:foregroundMark x1="62187" y1="79815" x2="62187" y2="79815"/>
                        <a14:foregroundMark x1="30000" y1="48519" x2="39323" y2="72037"/>
                        <a14:foregroundMark x1="39323" y1="72037" x2="39427" y2="72037"/>
                        <a14:foregroundMark x1="28073" y1="48148" x2="30052" y2="75463"/>
                        <a14:foregroundMark x1="30052" y1="75463" x2="40000" y2="91389"/>
                        <a14:foregroundMark x1="25781" y1="58704" x2="28490" y2="31204"/>
                        <a14:foregroundMark x1="28490" y1="31204" x2="36510" y2="15833"/>
                        <a14:foregroundMark x1="24063" y1="64167" x2="27135" y2="32963"/>
                        <a14:foregroundMark x1="27135" y1="32963" x2="27135" y2="34537"/>
                        <a14:foregroundMark x1="40729" y1="7963" x2="56406" y2="7778"/>
                        <a14:foregroundMark x1="56406" y1="7778" x2="64531" y2="13796"/>
                        <a14:foregroundMark x1="43646" y1="7593" x2="59896" y2="7037"/>
                        <a14:foregroundMark x1="59896" y1="7037" x2="60469" y2="7315"/>
                        <a14:foregroundMark x1="40938" y1="87315" x2="40938" y2="87315"/>
                        <a14:foregroundMark x1="40938" y1="87315" x2="41510" y2="93148"/>
                        <a14:foregroundMark x1="34219" y1="66204" x2="41875" y2="73704"/>
                        <a14:foregroundMark x1="43802" y1="5556" x2="55104" y2="5278"/>
                        <a14:foregroundMark x1="48438" y1="3519" x2="51875" y2="4167"/>
                        <a14:foregroundMark x1="44583" y1="35556" x2="54167" y2="45463"/>
                        <a14:foregroundMark x1="42083" y1="45093" x2="51302" y2="45741"/>
                        <a14:foregroundMark x1="34427" y1="56019" x2="42656" y2="43704"/>
                        <a14:foregroundMark x1="34063" y1="28704" x2="46198" y2="50185"/>
                        <a14:foregroundMark x1="46198" y1="50185" x2="65573" y2="44722"/>
                        <a14:foregroundMark x1="65573" y1="44722" x2="47552" y2="44630"/>
                        <a14:foregroundMark x1="47552" y1="44630" x2="46875" y2="41019"/>
                        <a14:foregroundMark x1="38646" y1="37963" x2="43229" y2="41389"/>
                        <a14:foregroundMark x1="37292" y1="35556" x2="35938" y2="48889"/>
                        <a14:foregroundMark x1="38073" y1="43704" x2="43802" y2="37222"/>
                        <a14:foregroundMark x1="74115" y1="34537" x2="75417" y2="53611"/>
                        <a14:foregroundMark x1="55677" y1="42685" x2="63177" y2="58704"/>
                        <a14:foregroundMark x1="34792" y1="61481" x2="60885" y2="47778"/>
                        <a14:foregroundMark x1="45938" y1="51944" x2="59167" y2="66204"/>
                        <a14:foregroundMark x1="59167" y1="66204" x2="59167" y2="66204"/>
                        <a14:foregroundMark x1="41302" y1="66574" x2="53229" y2="67593"/>
                        <a14:foregroundMark x1="38073" y1="28426" x2="60469" y2="35556"/>
                        <a14:foregroundMark x1="53802" y1="30093" x2="66250" y2="32130"/>
                        <a14:foregroundMark x1="31927" y1="71019" x2="44010" y2="81852"/>
                        <a14:foregroundMark x1="34063" y1="74722" x2="42656" y2="83241"/>
                        <a14:foregroundMark x1="47083" y1="73333" x2="59740" y2="74722"/>
                        <a14:foregroundMark x1="44375" y1="79815" x2="59583" y2="85000"/>
                        <a14:foregroundMark x1="59583" y1="85000" x2="59323" y2="85278"/>
                        <a14:foregroundMark x1="41719" y1="87685" x2="56094" y2="85648"/>
                        <a14:foregroundMark x1="41719" y1="90741" x2="57396" y2="88611"/>
                        <a14:foregroundMark x1="57396" y1="88611" x2="57604" y2="88333"/>
                        <a14:foregroundMark x1="43802" y1="87315" x2="57240" y2="89352"/>
                        <a14:foregroundMark x1="42448" y1="85278" x2="55313" y2="89074"/>
                      </a14:backgroundRemoval>
                    </a14:imgEffect>
                  </a14:imgLayer>
                </a14:imgProps>
              </a:ext>
            </a:extLst>
          </a:blip>
          <a:srcRect l="20602" r="20846"/>
          <a:stretch/>
        </p:blipFill>
        <p:spPr>
          <a:xfrm>
            <a:off x="9030536" y="1964315"/>
            <a:ext cx="1913514" cy="18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9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5AD8-035F-471C-9820-BDCA3DC3B3F2}"/>
              </a:ext>
            </a:extLst>
          </p:cNvPr>
          <p:cNvSpPr txBox="1"/>
          <p:nvPr/>
        </p:nvSpPr>
        <p:spPr>
          <a:xfrm>
            <a:off x="156117" y="289932"/>
            <a:ext cx="661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AEEDF-B279-4F9D-BBD1-0FC9D568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45" y="1120929"/>
            <a:ext cx="6025038" cy="3434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8E335-B5E2-4D84-A00F-0DB53A14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" y="1562818"/>
            <a:ext cx="573073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5AD8-035F-471C-9820-BDCA3DC3B3F2}"/>
              </a:ext>
            </a:extLst>
          </p:cNvPr>
          <p:cNvSpPr txBox="1"/>
          <p:nvPr/>
        </p:nvSpPr>
        <p:spPr>
          <a:xfrm>
            <a:off x="156117" y="289932"/>
            <a:ext cx="661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1306E-ED0B-4E58-9756-CD49FBEA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09" y="1120929"/>
            <a:ext cx="7576351" cy="52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5AD8-035F-471C-9820-BDCA3DC3B3F2}"/>
              </a:ext>
            </a:extLst>
          </p:cNvPr>
          <p:cNvSpPr txBox="1"/>
          <p:nvPr/>
        </p:nvSpPr>
        <p:spPr>
          <a:xfrm>
            <a:off x="156117" y="289932"/>
            <a:ext cx="661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solidFill>
                  <a:schemeClr val="bg1"/>
                </a:solidFill>
                <a:latin typeface="Lucida Sans" panose="020B0602030504020204" pitchFamily="34" charset="0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627AA-3BB0-46E5-A2C5-7AA03706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9" y="1330959"/>
            <a:ext cx="6165207" cy="4315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AD29F0-F1AF-4689-978F-3A87E157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86" y="2873572"/>
            <a:ext cx="5419814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7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95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Sans</vt:lpstr>
      <vt:lpstr>Office Theme</vt:lpstr>
      <vt:lpstr>An Analysis of the Shift in Music Industry Revenue Streams in the Last 15 Years  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Shift in Music Industry Revenue Streams in the Last 15 Years</dc:title>
  <dc:creator>Carl Flynn</dc:creator>
  <cp:lastModifiedBy>Carl Flynn</cp:lastModifiedBy>
  <cp:revision>5</cp:revision>
  <dcterms:created xsi:type="dcterms:W3CDTF">2021-05-21T00:54:09Z</dcterms:created>
  <dcterms:modified xsi:type="dcterms:W3CDTF">2021-06-03T12:41:47Z</dcterms:modified>
</cp:coreProperties>
</file>