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4"/>
  </p:normalViewPr>
  <p:slideViewPr>
    <p:cSldViewPr snapToGrid="0">
      <p:cViewPr varScale="1">
        <p:scale>
          <a:sx n="102" d="100"/>
          <a:sy n="102" d="100"/>
        </p:scale>
        <p:origin x="21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534A-9B5B-B628-9965-6D91B0D3A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426A1-B6FA-786C-D4A7-D1391F54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DAE4C-6016-C420-29DB-AD96240B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F5D2-CC7F-C447-A511-746BEA9A3C6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A2AFD-E369-475B-628E-FCB31DA7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6CFA0-EEBA-AB37-55B8-46EB1D8A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8D14-3B9C-344D-BE8B-E077F4F42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3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294B-A76D-2B26-1D31-E5E9C1D5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7FF26-C82D-F99C-C0C5-8711B0177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BFDC-DF6D-C779-AAD4-9522F90D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F5D2-CC7F-C447-A511-746BEA9A3C6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741B-D169-4996-31E0-27A97FC6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86971-33C3-4C98-832D-08820373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8D14-3B9C-344D-BE8B-E077F4F42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A1998-1795-729B-9864-4A6627A03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C5853-38D7-7B9C-535B-05B3CD74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8036A-1516-A68B-F3E0-139CBAED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F5D2-CC7F-C447-A511-746BEA9A3C6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5CE79-EDA3-6CE2-09F4-EE969AE3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7973-C38B-E863-4725-B5473AAA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8D14-3B9C-344D-BE8B-E077F4F42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3DD4-1324-9FB0-5487-A97A271A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FAE8-075B-E299-DD18-D041E2F4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AC89-27DA-E812-C2C6-6DD22EE2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F5D2-CC7F-C447-A511-746BEA9A3C6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9F43-FA0C-F4A9-0D67-83B0281E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64119-18D4-DD13-D908-F58E9443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8D14-3B9C-344D-BE8B-E077F4F42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6F28-4B6B-8D77-5FCD-50B2260D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E5844-6A46-FD45-CAFF-2E770413C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6F230-6735-3BAD-38C1-9DB08860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F5D2-CC7F-C447-A511-746BEA9A3C6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5B50C-4C13-1418-142F-CC58187F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5F29-49F0-E47C-2F25-CEB5A413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8D14-3B9C-344D-BE8B-E077F4F42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304D-C12F-0CE2-B483-7E6962EB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EEB07-05C7-8BBA-C0FB-B606D6E62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A6E19-FAAD-CE79-0688-088D754D7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1F3FB-528B-7197-15CD-35FAF800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F5D2-CC7F-C447-A511-746BEA9A3C6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FA9AA-C98D-79CE-0005-D613E4DB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DC723-31AE-BC05-4665-B06968C2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8D14-3B9C-344D-BE8B-E077F4F42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4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B034-223F-ADE2-3BE0-45CAAF3C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F01F6-9987-4A1A-4392-BC5EC599C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39580-00E4-3A2E-32CB-48EB97FE4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D30B9-2E78-6786-F64F-7718311F7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CEDB0-F3C3-62BC-2A91-50BD7CF31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DA0DC-F05A-E553-7F26-7B2C7978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F5D2-CC7F-C447-A511-746BEA9A3C6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CAC01-1C69-4C84-520B-C3920BF5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76518-BA5A-EF51-62C8-3777D91B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8D14-3B9C-344D-BE8B-E077F4F42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3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C7BB-B1C3-8FDF-3B4E-00BD8F67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7D065-8240-DB65-27D3-7373BDD7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F5D2-CC7F-C447-A511-746BEA9A3C6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63D69-24EF-7E5E-9A90-A1A68735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27093-4FCD-737A-8CED-87F8523B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8D14-3B9C-344D-BE8B-E077F4F42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E1526-D8CC-B35C-69DD-46E57963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F5D2-CC7F-C447-A511-746BEA9A3C6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60377-A395-3A8C-BD4E-19984ACB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39C16-A6CD-1351-E52B-5A814DEA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8D14-3B9C-344D-BE8B-E077F4F42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CC37-4499-5D4B-75C9-F635CB74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3CD1-CC5C-1631-8729-E742C1E50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80500-2EB4-E392-F4E0-C4A0146A6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12D3A-E92E-F4B9-F7AA-E1DC99B3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F5D2-CC7F-C447-A511-746BEA9A3C6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47AEB-EDD6-A068-A360-CF451825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C8741-7937-EC72-1160-C8FA138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8D14-3B9C-344D-BE8B-E077F4F42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2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E3D5-5056-9C9A-DCF3-36DB199C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97811-1E26-01D3-91F9-14A7DCB86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A28EE-06FF-08AF-090A-00249B36C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50E9D-B353-DB60-7889-E20DC5CC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F5D2-CC7F-C447-A511-746BEA9A3C6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2C157-B259-B489-B7A4-28FDB4BA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13563-4DB8-9637-1336-7373837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8D14-3B9C-344D-BE8B-E077F4F42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9D306-BB0C-EE10-5BE1-1C8713B2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A92EE-640C-2E84-8585-422AF4ACA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039FA-1E63-4C66-C6EB-29691E609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EF5D2-CC7F-C447-A511-746BEA9A3C6E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B810B-388E-8B1E-E82E-9D4EEA329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55A2-8FF9-05BF-D9D5-AC5578265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98D14-3B9C-344D-BE8B-E077F4F42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6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Install AWS CLI? (A Step by Step Guide) - Whizlabs Blog">
            <a:extLst>
              <a:ext uri="{FF2B5EF4-FFF2-40B4-BE49-F238E27FC236}">
                <a16:creationId xmlns:a16="http://schemas.microsoft.com/office/drawing/2014/main" id="{3D832D66-A851-369C-A3BC-9F513ED74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28750"/>
            <a:ext cx="762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54CD2B-4803-F7A6-F676-3A108C8C0F4C}"/>
              </a:ext>
            </a:extLst>
          </p:cNvPr>
          <p:cNvSpPr/>
          <p:nvPr/>
        </p:nvSpPr>
        <p:spPr>
          <a:xfrm>
            <a:off x="7154562" y="4028303"/>
            <a:ext cx="2471352" cy="395416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8770B-047C-77CF-6FCC-9671864D23B6}"/>
              </a:ext>
            </a:extLst>
          </p:cNvPr>
          <p:cNvSpPr txBox="1"/>
          <p:nvPr/>
        </p:nvSpPr>
        <p:spPr>
          <a:xfrm>
            <a:off x="7304139" y="3900499"/>
            <a:ext cx="2172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Netsmart CTF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6E5B5-2139-7563-8BA1-1DF2A2C0595B}"/>
              </a:ext>
            </a:extLst>
          </p:cNvPr>
          <p:cNvSpPr txBox="1"/>
          <p:nvPr/>
        </p:nvSpPr>
        <p:spPr>
          <a:xfrm>
            <a:off x="6975445" y="2894968"/>
            <a:ext cx="265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FLAG: flag{You-Found-Me}</a:t>
            </a:r>
          </a:p>
        </p:txBody>
      </p:sp>
    </p:spTree>
    <p:extLst>
      <p:ext uri="{BB962C8B-B14F-4D97-AF65-F5344CB8AC3E}">
        <p14:creationId xmlns:p14="http://schemas.microsoft.com/office/powerpoint/2010/main" val="359663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Fugate</dc:creator>
  <cp:lastModifiedBy>Carl Fugate</cp:lastModifiedBy>
  <cp:revision>1</cp:revision>
  <dcterms:created xsi:type="dcterms:W3CDTF">2023-05-14T01:42:56Z</dcterms:created>
  <dcterms:modified xsi:type="dcterms:W3CDTF">2023-05-15T00:46:29Z</dcterms:modified>
</cp:coreProperties>
</file>