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226CF9-7F54-1D41-8942-C73691FE9B46}"/>
              </a:ext>
            </a:extLst>
          </p:cNvPr>
          <p:cNvGrpSpPr/>
          <p:nvPr userDrawn="1"/>
        </p:nvGrpSpPr>
        <p:grpSpPr>
          <a:xfrm>
            <a:off x="0" y="-12470"/>
            <a:ext cx="10082254" cy="6882940"/>
            <a:chOff x="0" y="-12470"/>
            <a:chExt cx="10082254" cy="688294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EEF590B-0A3E-F445-BDDA-5E70C06ABAF9}"/>
                </a:ext>
              </a:extLst>
            </p:cNvPr>
            <p:cNvSpPr/>
            <p:nvPr/>
          </p:nvSpPr>
          <p:spPr>
            <a:xfrm>
              <a:off x="0" y="-12470"/>
              <a:ext cx="9964911" cy="6882940"/>
            </a:xfrm>
            <a:custGeom>
              <a:avLst/>
              <a:gdLst>
                <a:gd name="connsiteX0" fmla="*/ 0 w 7656074"/>
                <a:gd name="connsiteY0" fmla="*/ 0 h 6858000"/>
                <a:gd name="connsiteX1" fmla="*/ 7656074 w 7656074"/>
                <a:gd name="connsiteY1" fmla="*/ 0 h 6858000"/>
                <a:gd name="connsiteX2" fmla="*/ 5770748 w 7656074"/>
                <a:gd name="connsiteY2" fmla="*/ 6858000 h 6858000"/>
                <a:gd name="connsiteX3" fmla="*/ 0 w 7656074"/>
                <a:gd name="connsiteY3" fmla="*/ 6858000 h 6858000"/>
                <a:gd name="connsiteX4" fmla="*/ 0 w 7656074"/>
                <a:gd name="connsiteY4" fmla="*/ 0 h 6858000"/>
                <a:gd name="connsiteX0" fmla="*/ 0 w 9418372"/>
                <a:gd name="connsiteY0" fmla="*/ 0 h 6874626"/>
                <a:gd name="connsiteX1" fmla="*/ 9418372 w 9418372"/>
                <a:gd name="connsiteY1" fmla="*/ 16626 h 6874626"/>
                <a:gd name="connsiteX2" fmla="*/ 7533046 w 9418372"/>
                <a:gd name="connsiteY2" fmla="*/ 6874626 h 6874626"/>
                <a:gd name="connsiteX3" fmla="*/ 1762298 w 9418372"/>
                <a:gd name="connsiteY3" fmla="*/ 6874626 h 6874626"/>
                <a:gd name="connsiteX4" fmla="*/ 0 w 9418372"/>
                <a:gd name="connsiteY4" fmla="*/ 0 h 6874626"/>
                <a:gd name="connsiteX0" fmla="*/ 1 w 9418373"/>
                <a:gd name="connsiteY0" fmla="*/ 0 h 6882939"/>
                <a:gd name="connsiteX1" fmla="*/ 9418373 w 9418373"/>
                <a:gd name="connsiteY1" fmla="*/ 16626 h 6882939"/>
                <a:gd name="connsiteX2" fmla="*/ 7533047 w 9418373"/>
                <a:gd name="connsiteY2" fmla="*/ 6874626 h 6882939"/>
                <a:gd name="connsiteX3" fmla="*/ 0 w 9418373"/>
                <a:gd name="connsiteY3" fmla="*/ 6882939 h 6882939"/>
                <a:gd name="connsiteX4" fmla="*/ 1 w 9418373"/>
                <a:gd name="connsiteY4" fmla="*/ 0 h 68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8373" h="6882939">
                  <a:moveTo>
                    <a:pt x="1" y="0"/>
                  </a:moveTo>
                  <a:lnTo>
                    <a:pt x="9418373" y="16626"/>
                  </a:lnTo>
                  <a:lnTo>
                    <a:pt x="7533047" y="6874626"/>
                  </a:lnTo>
                  <a:lnTo>
                    <a:pt x="0" y="6882939"/>
                  </a:lnTo>
                  <a:cubicBezTo>
                    <a:pt x="0" y="4588626"/>
                    <a:pt x="1" y="2294313"/>
                    <a:pt x="1" y="0"/>
                  </a:cubicBezTo>
                  <a:close/>
                </a:path>
              </a:pathLst>
            </a:custGeom>
            <a:solidFill>
              <a:srgbClr val="435469">
                <a:lumMod val="20000"/>
                <a:lumOff val="80000"/>
                <a:alpha val="4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rIns="91440" rtlCol="0" anchor="ctr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435469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9B08F6-31D3-A44E-9256-EC67A8343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37" y="-12470"/>
              <a:ext cx="1990217" cy="6874627"/>
            </a:xfrm>
            <a:prstGeom prst="line">
              <a:avLst/>
            </a:prstGeom>
            <a:noFill/>
            <a:ln w="9525" cap="flat" cmpd="sng" algn="ctr">
              <a:solidFill>
                <a:srgbClr val="435469">
                  <a:lumMod val="20000"/>
                  <a:lumOff val="80000"/>
                  <a:alpha val="30000"/>
                </a:srgbClr>
              </a:solidFill>
              <a:prstDash val="solid"/>
            </a:ln>
            <a:effectLst/>
          </p:spPr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0A2C331-09C0-8C43-9A46-4815614E21B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77839" y="1274234"/>
            <a:ext cx="7599386" cy="165576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600" b="1" cap="all" spc="-4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title style can be two lines</a:t>
            </a:r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ADB66DB-8A09-5E4E-9912-D530D44E723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9613" y="4249135"/>
            <a:ext cx="3786187" cy="2698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40000"/>
                  <a:lumOff val="60000"/>
                </a:schemeClr>
              </a:buClr>
              <a:buSzPct val="110000"/>
              <a:buFont typeface="Wingdings" pitchFamily="2" charset="2"/>
              <a:buNone/>
              <a:defRPr lang="en-US" sz="12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[Month 00, YYYY]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1DEB13-8472-0548-8B82-120B188E6A96}"/>
              </a:ext>
            </a:extLst>
          </p:cNvPr>
          <p:cNvSpPr txBox="1"/>
          <p:nvPr userDrawn="1"/>
        </p:nvSpPr>
        <p:spPr>
          <a:xfrm>
            <a:off x="708835" y="6332846"/>
            <a:ext cx="1602764" cy="182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0000"/>
              <a:buFont typeface="Wingdings" pitchFamily="2" charset="2"/>
              <a:buNone/>
            </a:pPr>
            <a:r>
              <a:rPr lang="en-US" sz="900">
                <a:solidFill>
                  <a:schemeClr val="accent2">
                    <a:lumMod val="75000"/>
                  </a:schemeClr>
                </a:solidFill>
              </a:rPr>
              <a:t>Confidential &amp; proprietary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64D3AA-42C0-9B4C-8084-AD0D97CBDB4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08835" y="3061677"/>
            <a:ext cx="7568390" cy="70349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a subtitle in this box; the subtitle can consist of two lines and wrap to a second line as you can see in this example</a:t>
            </a:r>
            <a:endParaRPr lang="en-US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EF44E3B-5853-C648-A6E8-C66CFDD234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3636" y="6228295"/>
            <a:ext cx="1147448" cy="2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19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  <p15:guide id="2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3FD-CDDB-CF49-88EA-76C80302F5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025" y="537123"/>
            <a:ext cx="11282240" cy="56303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921" y="2372140"/>
            <a:ext cx="3280776" cy="333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/>
            </a:lvl1pPr>
            <a:lvl2pPr>
              <a:defRPr lang="en-GB" sz="1200" dirty="0"/>
            </a:lvl2pPr>
            <a:lvl3pPr>
              <a:defRPr lang="en-GB" sz="1100" dirty="0"/>
            </a:lvl3pPr>
            <a:lvl4pPr>
              <a:defRPr lang="en-GB" sz="1050" dirty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8DE14-241B-EC43-A4DA-FA74616613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53756" y="2372140"/>
            <a:ext cx="3280776" cy="333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/>
            </a:lvl1pPr>
            <a:lvl2pPr>
              <a:defRPr lang="en-GB" sz="1200"/>
            </a:lvl2pPr>
            <a:lvl3pPr>
              <a:defRPr lang="en-GB" sz="1100"/>
            </a:lvl3pPr>
            <a:lvl4pPr>
              <a:defRPr lang="en-GB" sz="1050"/>
            </a:lvl4pPr>
            <a:lvl5pPr>
              <a:defRPr lang="en-US"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A22D55-66F4-224B-A7F4-A893EBEB282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454489" y="2372140"/>
            <a:ext cx="3280776" cy="333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/>
            </a:lvl1pPr>
            <a:lvl2pPr>
              <a:defRPr lang="en-GB" sz="1200"/>
            </a:lvl2pPr>
            <a:lvl3pPr>
              <a:defRPr lang="en-GB" sz="1100"/>
            </a:lvl3pPr>
            <a:lvl4pPr>
              <a:defRPr lang="en-GB" sz="1050"/>
            </a:lvl4pPr>
            <a:lvl5pPr>
              <a:defRPr lang="en-US"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ECF6611-CCEF-D647-B797-3F52351F8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026" y="1341437"/>
            <a:ext cx="3280776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 </a:t>
            </a:r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4878D13-9879-424E-BD83-E7A5011558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756" y="1341437"/>
            <a:ext cx="3280776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 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06AD6C7-932B-394E-BFA1-D516789EF8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4489" y="1341437"/>
            <a:ext cx="3280776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 </a:t>
            </a:r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02DB0CF-B065-A74E-A737-88A02CE2A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24" y="232009"/>
            <a:ext cx="11282239" cy="203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slide title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31A2B86-7F9A-524C-B347-97F000EE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024" y="6374798"/>
            <a:ext cx="965961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60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5">
          <p15:clr>
            <a:srgbClr val="FBAE40"/>
          </p15:clr>
        </p15:guide>
        <p15:guide id="2" pos="2354">
          <p15:clr>
            <a:srgbClr val="FBAE40"/>
          </p15:clr>
        </p15:guide>
        <p15:guide id="3" pos="279">
          <p15:clr>
            <a:srgbClr val="FBAE40"/>
          </p15:clr>
        </p15:guide>
        <p15:guide id="4" pos="2797">
          <p15:clr>
            <a:srgbClr val="FBAE40"/>
          </p15:clr>
        </p15:guide>
        <p15:guide id="5" pos="4875">
          <p15:clr>
            <a:srgbClr val="FBAE40"/>
          </p15:clr>
        </p15:guide>
        <p15:guide id="6" pos="5309">
          <p15:clr>
            <a:srgbClr val="FBAE40"/>
          </p15:clr>
        </p15:guide>
        <p15:guide id="7" pos="7396">
          <p15:clr>
            <a:srgbClr val="FBAE40"/>
          </p15:clr>
        </p15:guide>
        <p15:guide id="8" orient="horz" pos="1377">
          <p15:clr>
            <a:srgbClr val="FBAE40"/>
          </p15:clr>
        </p15:guide>
        <p15:guide id="9" orient="horz" pos="1486">
          <p15:clr>
            <a:srgbClr val="FBAE40"/>
          </p15:clr>
        </p15:guide>
        <p15:guide id="10" orient="horz" pos="3598">
          <p15:clr>
            <a:srgbClr val="FBAE40"/>
          </p15:clr>
        </p15:guide>
        <p15:guide id="11" orient="horz" pos="3861">
          <p15:clr>
            <a:srgbClr val="FBAE40"/>
          </p15:clr>
        </p15:guide>
        <p15:guide id="12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3FD-CDDB-CF49-88EA-76C80302F5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025" y="537123"/>
            <a:ext cx="11282240" cy="56303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026" y="2372137"/>
            <a:ext cx="2581811" cy="33364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/>
            </a:lvl1pPr>
            <a:lvl2pPr>
              <a:defRPr lang="en-GB" sz="1200" dirty="0"/>
            </a:lvl2pPr>
            <a:lvl3pPr>
              <a:defRPr lang="en-GB" sz="1100" dirty="0"/>
            </a:lvl3pPr>
            <a:lvl4pPr>
              <a:defRPr lang="en-GB" sz="1050" dirty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8DE14-241B-EC43-A4DA-FA74616613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53167" y="2372137"/>
            <a:ext cx="2581811" cy="3336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 smtClean="0"/>
            </a:lvl1pPr>
            <a:lvl2pPr>
              <a:defRPr lang="en-GB" sz="1200" dirty="0" smtClean="0"/>
            </a:lvl2pPr>
            <a:lvl3pPr>
              <a:defRPr lang="en-GB" sz="1100" dirty="0" smtClean="0"/>
            </a:lvl3pPr>
            <a:lvl4pPr>
              <a:defRPr lang="en-GB" sz="1050" dirty="0" smtClean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A22D55-66F4-224B-A7F4-A893EBEB282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53310" y="2372137"/>
            <a:ext cx="2581811" cy="3336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 smtClean="0"/>
            </a:lvl1pPr>
            <a:lvl2pPr>
              <a:defRPr lang="en-GB" sz="1200" dirty="0" smtClean="0"/>
            </a:lvl2pPr>
            <a:lvl3pPr>
              <a:defRPr lang="en-GB" sz="1100" dirty="0" smtClean="0"/>
            </a:lvl3pPr>
            <a:lvl4pPr>
              <a:defRPr lang="en-GB" sz="1050" dirty="0" smtClean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0334F7-4FA8-AC4C-8533-DA4E55F77BA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3454" y="2372137"/>
            <a:ext cx="2581811" cy="3336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/>
            </a:lvl1pPr>
            <a:lvl2pPr>
              <a:defRPr lang="en-GB" sz="1200" dirty="0"/>
            </a:lvl2pPr>
            <a:lvl3pPr>
              <a:defRPr lang="en-GB" sz="1100" dirty="0"/>
            </a:lvl3pPr>
            <a:lvl4pPr>
              <a:defRPr lang="en-GB" sz="1050" dirty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4C277A6-4AD1-CA4A-ABEF-E46EF03AA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3026" y="1341437"/>
            <a:ext cx="2594974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233F844-B80B-7544-896A-8E19A0B09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3167" y="1341437"/>
            <a:ext cx="2594974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C983E58-A86B-534C-8328-464D22396E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53454" y="1341437"/>
            <a:ext cx="2594974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84C8586-D413-1E48-8D25-A00D436E70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310" y="1341437"/>
            <a:ext cx="2594974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64FB401-09DE-8843-A154-3CCE52492A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24" y="232009"/>
            <a:ext cx="11282239" cy="203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slide title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4E13FF7-7758-4C4E-B83C-0C883C9B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024" y="6374798"/>
            <a:ext cx="965961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6">
          <p15:clr>
            <a:srgbClr val="FBAE40"/>
          </p15:clr>
        </p15:guide>
        <p15:guide id="2" orient="horz" pos="685">
          <p15:clr>
            <a:srgbClr val="FBAE40"/>
          </p15:clr>
        </p15:guide>
        <p15:guide id="3" pos="279">
          <p15:clr>
            <a:srgbClr val="FBAE40"/>
          </p15:clr>
        </p15:guide>
        <p15:guide id="4" pos="1920">
          <p15:clr>
            <a:srgbClr val="FBAE40"/>
          </p15:clr>
        </p15:guide>
        <p15:guide id="5" pos="3740">
          <p15:clr>
            <a:srgbClr val="FBAE40"/>
          </p15:clr>
        </p15:guide>
        <p15:guide id="6" pos="5564">
          <p15:clr>
            <a:srgbClr val="FBAE40"/>
          </p15:clr>
        </p15:guide>
        <p15:guide id="7" pos="5752">
          <p15:clr>
            <a:srgbClr val="FBAE40"/>
          </p15:clr>
        </p15:guide>
        <p15:guide id="8" pos="3923">
          <p15:clr>
            <a:srgbClr val="FBAE40"/>
          </p15:clr>
        </p15:guide>
        <p15:guide id="9" pos="2104">
          <p15:clr>
            <a:srgbClr val="FBAE40"/>
          </p15:clr>
        </p15:guide>
        <p15:guide id="10" orient="horz" pos="845">
          <p15:clr>
            <a:srgbClr val="FBAE40"/>
          </p15:clr>
        </p15:guide>
        <p15:guide id="11" orient="horz" pos="3598">
          <p15:clr>
            <a:srgbClr val="FBAE40"/>
          </p15:clr>
        </p15:guide>
        <p15:guide id="12" orient="horz" pos="3861">
          <p15:clr>
            <a:srgbClr val="FBAE40"/>
          </p15:clr>
        </p15:guide>
        <p15:guide id="1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BADCB42C-785E-9B49-AAA4-7DC38924BEE4}"/>
              </a:ext>
            </a:extLst>
          </p:cNvPr>
          <p:cNvSpPr/>
          <p:nvPr userDrawn="1"/>
        </p:nvSpPr>
        <p:spPr>
          <a:xfrm flipH="1">
            <a:off x="0" y="784812"/>
            <a:ext cx="2093495" cy="256032"/>
          </a:xfrm>
          <a:custGeom>
            <a:avLst/>
            <a:gdLst>
              <a:gd name="connsiteX0" fmla="*/ 0 w 7161451"/>
              <a:gd name="connsiteY0" fmla="*/ 0 h 428878"/>
              <a:gd name="connsiteX1" fmla="*/ 0 w 7161451"/>
              <a:gd name="connsiteY1" fmla="*/ 428878 h 428878"/>
              <a:gd name="connsiteX2" fmla="*/ 7161451 w 7161451"/>
              <a:gd name="connsiteY2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451" h="428878">
                <a:moveTo>
                  <a:pt x="0" y="0"/>
                </a:moveTo>
                <a:lnTo>
                  <a:pt x="0" y="428878"/>
                </a:lnTo>
                <a:lnTo>
                  <a:pt x="7161451" y="428878"/>
                </a:lnTo>
              </a:path>
            </a:pathLst>
          </a:custGeom>
          <a:noFill/>
          <a:ln w="6350" cap="flat" cmpd="sng" algn="ctr">
            <a:solidFill>
              <a:srgbClr val="A656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07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05802" y="1618547"/>
            <a:ext cx="4890198" cy="42222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Pct val="110000"/>
              <a:buFont typeface="Wingdings" pitchFamily="2" charset="2"/>
              <a:buChar char="§"/>
              <a:tabLst/>
              <a:defRPr lang="en-GB" sz="1400"/>
            </a:lvl1pPr>
            <a:lvl2pPr marL="460375" marR="0" indent="-2301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GB" sz="1200"/>
            </a:lvl2pPr>
            <a:lvl3pPr marL="692150" marR="0" indent="-231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GB" sz="1100"/>
            </a:lvl3pPr>
            <a:lvl4pPr marL="914400" marR="0" indent="-2063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GB" sz="1050"/>
            </a:lvl4pPr>
            <a:lvl5pPr marL="1146175" marR="0" indent="-231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US"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402DC8-0DB8-0546-AA22-2330E40793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8" y="812732"/>
            <a:ext cx="1911713" cy="2032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NEXT STEPs</a:t>
            </a:r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597A1AE-5BD0-C742-9DB0-DF015212A7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464" y="6601298"/>
            <a:ext cx="604831" cy="147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50463-66C8-D646-8F35-15672C18C7C3}"/>
              </a:ext>
            </a:extLst>
          </p:cNvPr>
          <p:cNvSpPr txBox="1"/>
          <p:nvPr userDrawn="1"/>
        </p:nvSpPr>
        <p:spPr>
          <a:xfrm>
            <a:off x="11353799" y="6606061"/>
            <a:ext cx="381465" cy="16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CC437E41-2C6E-1A42-B1BE-C25975A4A367}" type="slidenum">
              <a:rPr lang="en-IN" sz="800" smtClean="0"/>
              <a:pPr algn="r"/>
              <a:t>‹#›</a:t>
            </a:fld>
            <a:endParaRPr lang="en-IN" sz="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CB15D4-F990-3D4E-9313-28EDFF3511AC}"/>
              </a:ext>
            </a:extLst>
          </p:cNvPr>
          <p:cNvCxnSpPr>
            <a:cxnSpLocks/>
          </p:cNvCxnSpPr>
          <p:nvPr userDrawn="1"/>
        </p:nvCxnSpPr>
        <p:spPr>
          <a:xfrm>
            <a:off x="11425731" y="6580716"/>
            <a:ext cx="0" cy="164592"/>
          </a:xfrm>
          <a:prstGeom prst="line">
            <a:avLst/>
          </a:prstGeom>
          <a:ln>
            <a:solidFill>
              <a:schemeClr val="tx2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81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10">
          <p15:clr>
            <a:srgbClr val="FBAE40"/>
          </p15:clr>
        </p15:guide>
        <p15:guide id="3" orient="horz" pos="3680">
          <p15:clr>
            <a:srgbClr val="FBAE40"/>
          </p15:clr>
        </p15:guide>
        <p15:guide id="4" pos="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54716762-4A1B-AF4B-AA59-B57E7ECCBE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52ACD2-ADBA-D54B-A72B-BF6155CAA7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4424"/>
          <a:stretch/>
        </p:blipFill>
        <p:spPr>
          <a:xfrm>
            <a:off x="4967825" y="3147331"/>
            <a:ext cx="2208645" cy="8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9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19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34976"/>
            <a:ext cx="3657600" cy="228600"/>
          </a:xfrm>
          <a:prstGeom prst="rect">
            <a:avLst/>
          </a:prstGeom>
          <a:solidFill>
            <a:srgbClr val="FCE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Qral Group</a:t>
            </a:r>
            <a:endParaRPr lang="en-US" sz="90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634976"/>
            <a:ext cx="8534400" cy="228600"/>
          </a:xfrm>
          <a:prstGeom prst="rect">
            <a:avLst/>
          </a:prstGeom>
          <a:solidFill>
            <a:srgbClr val="F4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530931"/>
            <a:ext cx="12192000" cy="118872"/>
          </a:xfrm>
          <a:prstGeom prst="rect">
            <a:avLst/>
          </a:prstGeom>
          <a:solidFill>
            <a:srgbClr val="361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336" y="1843126"/>
            <a:ext cx="107289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i="0" cap="all" spc="1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0336" y="4812787"/>
            <a:ext cx="10728960" cy="106551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[Date]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02" y="64699"/>
            <a:ext cx="2113065" cy="65863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671487" y="6627168"/>
            <a:ext cx="3520515" cy="230832"/>
          </a:xfrm>
          <a:prstGeom prst="rect">
            <a:avLst/>
          </a:prstGeom>
          <a:noFill/>
        </p:spPr>
        <p:txBody>
          <a:bodyPr wrap="none" rIns="91440" bIns="45720" rtlCol="0" anchor="b" anchorCtr="0">
            <a:spAutoFit/>
          </a:bodyPr>
          <a:lstStyle/>
          <a:p>
            <a:pPr marL="0" algn="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chemeClr val="tx1"/>
                </a:solidFill>
                <a:effectLst/>
              </a:rPr>
              <a:t>qralgroup.com</a:t>
            </a:r>
            <a:r>
              <a:rPr lang="en-US" sz="900" baseline="0">
                <a:solidFill>
                  <a:schemeClr val="tx1"/>
                </a:solidFill>
                <a:effectLst/>
              </a:rPr>
              <a:t>        Boston    Chicago    </a:t>
            </a:r>
            <a:r>
              <a:rPr lang="en-US" sz="900">
                <a:solidFill>
                  <a:schemeClr val="tx1"/>
                </a:solidFill>
                <a:effectLst/>
              </a:rPr>
              <a:t>New</a:t>
            </a:r>
            <a:r>
              <a:rPr lang="en-US" sz="900" baseline="0">
                <a:solidFill>
                  <a:schemeClr val="tx1"/>
                </a:solidFill>
                <a:effectLst/>
              </a:rPr>
              <a:t> York    San Francisco</a:t>
            </a:r>
            <a:endParaRPr lang="en-US" sz="9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266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675120"/>
            <a:ext cx="3657600" cy="182880"/>
          </a:xfrm>
          <a:prstGeom prst="rect">
            <a:avLst/>
          </a:prstGeom>
          <a:solidFill>
            <a:srgbClr val="954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Qral Group</a:t>
            </a:r>
            <a:endParaRPr lang="en-US" sz="90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57600" y="6675120"/>
            <a:ext cx="8534400" cy="182880"/>
          </a:xfrm>
          <a:prstGeom prst="rect">
            <a:avLst/>
          </a:prstGeom>
          <a:solidFill>
            <a:srgbClr val="954F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1BAE3585-076A-433D-B2FD-A111DD14418E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795"/>
            <a:ext cx="11277600" cy="634900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 flipH="1">
            <a:off x="457202" y="152295"/>
            <a:ext cx="3259547" cy="279500"/>
          </a:xfrm>
        </p:spPr>
        <p:txBody>
          <a:bodyPr wrap="none">
            <a:spAutoFit/>
          </a:bodyPr>
          <a:lstStyle>
            <a:lvl1pPr marL="0" indent="0">
              <a:buNone/>
              <a:defRPr sz="1200" b="1" cap="all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504060"/>
            <a:ext cx="11277600" cy="353943"/>
          </a:xfrm>
        </p:spPr>
        <p:txBody>
          <a:bodyPr bIns="18288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901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782668"/>
            <a:ext cx="10728960" cy="248079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567028"/>
            <a:ext cx="1072896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75120"/>
            <a:ext cx="3657600" cy="182880"/>
          </a:xfrm>
          <a:prstGeom prst="rect">
            <a:avLst/>
          </a:prstGeom>
          <a:solidFill>
            <a:srgbClr val="954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Qral Group</a:t>
            </a:r>
            <a:endParaRPr lang="en-US" sz="90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657600" y="6675120"/>
            <a:ext cx="8534400" cy="182880"/>
          </a:xfrm>
          <a:prstGeom prst="rect">
            <a:avLst/>
          </a:prstGeom>
          <a:solidFill>
            <a:srgbClr val="954F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1BAE3585-076A-433D-B2FD-A111DD14418E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556248"/>
            <a:ext cx="12192000" cy="118872"/>
          </a:xfrm>
          <a:prstGeom prst="rect">
            <a:avLst/>
          </a:prstGeom>
          <a:solidFill>
            <a:srgbClr val="361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97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675120"/>
            <a:ext cx="3657600" cy="182880"/>
          </a:xfrm>
          <a:prstGeom prst="rect">
            <a:avLst/>
          </a:prstGeom>
          <a:solidFill>
            <a:srgbClr val="954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Qral Group</a:t>
            </a:r>
            <a:endParaRPr lang="en-US" sz="90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657600" y="6675120"/>
            <a:ext cx="8534400" cy="182880"/>
          </a:xfrm>
          <a:prstGeom prst="rect">
            <a:avLst/>
          </a:prstGeom>
          <a:solidFill>
            <a:srgbClr val="954F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1BAE3585-076A-433D-B2FD-A111DD14418E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5880"/>
            <a:ext cx="5486400" cy="484632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325880"/>
            <a:ext cx="5486400" cy="484632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504060"/>
            <a:ext cx="11277600" cy="353943"/>
          </a:xfrm>
        </p:spPr>
        <p:txBody>
          <a:bodyPr bIns="18288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978B9A7-626C-4140-887C-E795EAE7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1795"/>
            <a:ext cx="11277600" cy="634900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F4156B3-96C7-41FC-A086-B362100D1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457202" y="152295"/>
            <a:ext cx="3259547" cy="279500"/>
          </a:xfrm>
        </p:spPr>
        <p:txBody>
          <a:bodyPr wrap="none">
            <a:spAutoFit/>
          </a:bodyPr>
          <a:lstStyle>
            <a:lvl1pPr marL="0" indent="0">
              <a:buNone/>
              <a:defRPr sz="1200" b="1" cap="all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059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675120"/>
            <a:ext cx="3657600" cy="182880"/>
          </a:xfrm>
          <a:prstGeom prst="rect">
            <a:avLst/>
          </a:prstGeom>
          <a:solidFill>
            <a:srgbClr val="954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Qral Group</a:t>
            </a:r>
            <a:endParaRPr lang="en-US" sz="90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57600" y="6675120"/>
            <a:ext cx="8534400" cy="182880"/>
          </a:xfrm>
          <a:prstGeom prst="rect">
            <a:avLst/>
          </a:prstGeom>
          <a:solidFill>
            <a:srgbClr val="954F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1BAE3585-076A-433D-B2FD-A111DD14418E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504060"/>
            <a:ext cx="11277600" cy="353943"/>
          </a:xfrm>
        </p:spPr>
        <p:txBody>
          <a:bodyPr bIns="18288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5E3C44-EC14-48A4-BE36-015B9AE6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1795"/>
            <a:ext cx="11277600" cy="634900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ACCE662-4882-4B0D-88CF-5765B2076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457202" y="152295"/>
            <a:ext cx="3259547" cy="279500"/>
          </a:xfrm>
        </p:spPr>
        <p:txBody>
          <a:bodyPr wrap="none">
            <a:spAutoFit/>
          </a:bodyPr>
          <a:lstStyle>
            <a:lvl1pPr marL="0" indent="0">
              <a:buNone/>
              <a:defRPr sz="1200" b="1" cap="all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2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858FD-B70F-7F4B-929E-5991D24A482B}"/>
              </a:ext>
            </a:extLst>
          </p:cNvPr>
          <p:cNvCxnSpPr>
            <a:cxnSpLocks/>
          </p:cNvCxnSpPr>
          <p:nvPr userDrawn="1"/>
        </p:nvCxnSpPr>
        <p:spPr>
          <a:xfrm>
            <a:off x="10268883" y="6089794"/>
            <a:ext cx="0" cy="497613"/>
          </a:xfrm>
          <a:prstGeom prst="line">
            <a:avLst/>
          </a:prstGeom>
          <a:ln>
            <a:solidFill>
              <a:schemeClr val="tx2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25475-1299-3D43-91E2-07E5A07F9DF2}"/>
              </a:ext>
            </a:extLst>
          </p:cNvPr>
          <p:cNvGrpSpPr/>
          <p:nvPr userDrawn="1"/>
        </p:nvGrpSpPr>
        <p:grpSpPr>
          <a:xfrm>
            <a:off x="0" y="-12470"/>
            <a:ext cx="10082254" cy="6882940"/>
            <a:chOff x="0" y="-12470"/>
            <a:chExt cx="10082254" cy="6882940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FC8CBB-0DD7-8C42-9DDD-3BFDB7837A05}"/>
                </a:ext>
              </a:extLst>
            </p:cNvPr>
            <p:cNvSpPr/>
            <p:nvPr/>
          </p:nvSpPr>
          <p:spPr>
            <a:xfrm>
              <a:off x="0" y="-12470"/>
              <a:ext cx="9964911" cy="6882940"/>
            </a:xfrm>
            <a:custGeom>
              <a:avLst/>
              <a:gdLst>
                <a:gd name="connsiteX0" fmla="*/ 0 w 7656074"/>
                <a:gd name="connsiteY0" fmla="*/ 0 h 6858000"/>
                <a:gd name="connsiteX1" fmla="*/ 7656074 w 7656074"/>
                <a:gd name="connsiteY1" fmla="*/ 0 h 6858000"/>
                <a:gd name="connsiteX2" fmla="*/ 5770748 w 7656074"/>
                <a:gd name="connsiteY2" fmla="*/ 6858000 h 6858000"/>
                <a:gd name="connsiteX3" fmla="*/ 0 w 7656074"/>
                <a:gd name="connsiteY3" fmla="*/ 6858000 h 6858000"/>
                <a:gd name="connsiteX4" fmla="*/ 0 w 7656074"/>
                <a:gd name="connsiteY4" fmla="*/ 0 h 6858000"/>
                <a:gd name="connsiteX0" fmla="*/ 0 w 9418372"/>
                <a:gd name="connsiteY0" fmla="*/ 0 h 6874626"/>
                <a:gd name="connsiteX1" fmla="*/ 9418372 w 9418372"/>
                <a:gd name="connsiteY1" fmla="*/ 16626 h 6874626"/>
                <a:gd name="connsiteX2" fmla="*/ 7533046 w 9418372"/>
                <a:gd name="connsiteY2" fmla="*/ 6874626 h 6874626"/>
                <a:gd name="connsiteX3" fmla="*/ 1762298 w 9418372"/>
                <a:gd name="connsiteY3" fmla="*/ 6874626 h 6874626"/>
                <a:gd name="connsiteX4" fmla="*/ 0 w 9418372"/>
                <a:gd name="connsiteY4" fmla="*/ 0 h 6874626"/>
                <a:gd name="connsiteX0" fmla="*/ 1 w 9418373"/>
                <a:gd name="connsiteY0" fmla="*/ 0 h 6882939"/>
                <a:gd name="connsiteX1" fmla="*/ 9418373 w 9418373"/>
                <a:gd name="connsiteY1" fmla="*/ 16626 h 6882939"/>
                <a:gd name="connsiteX2" fmla="*/ 7533047 w 9418373"/>
                <a:gd name="connsiteY2" fmla="*/ 6874626 h 6882939"/>
                <a:gd name="connsiteX3" fmla="*/ 0 w 9418373"/>
                <a:gd name="connsiteY3" fmla="*/ 6882939 h 6882939"/>
                <a:gd name="connsiteX4" fmla="*/ 1 w 9418373"/>
                <a:gd name="connsiteY4" fmla="*/ 0 h 68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8373" h="6882939">
                  <a:moveTo>
                    <a:pt x="1" y="0"/>
                  </a:moveTo>
                  <a:lnTo>
                    <a:pt x="9418373" y="16626"/>
                  </a:lnTo>
                  <a:lnTo>
                    <a:pt x="7533047" y="6874626"/>
                  </a:lnTo>
                  <a:lnTo>
                    <a:pt x="0" y="6882939"/>
                  </a:lnTo>
                  <a:cubicBezTo>
                    <a:pt x="0" y="4588626"/>
                    <a:pt x="1" y="2294313"/>
                    <a:pt x="1" y="0"/>
                  </a:cubicBezTo>
                  <a:close/>
                </a:path>
              </a:pathLst>
            </a:custGeom>
            <a:solidFill>
              <a:srgbClr val="435469">
                <a:lumMod val="20000"/>
                <a:lumOff val="80000"/>
                <a:alpha val="4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rIns="91440" rtlCol="0" anchor="ctr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435469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E6AFF2-8870-0D45-A474-2F192F81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37" y="-12470"/>
              <a:ext cx="1990217" cy="6874627"/>
            </a:xfrm>
            <a:prstGeom prst="line">
              <a:avLst/>
            </a:prstGeom>
            <a:noFill/>
            <a:ln w="9525" cap="flat" cmpd="sng" algn="ctr">
              <a:solidFill>
                <a:srgbClr val="435469">
                  <a:lumMod val="20000"/>
                  <a:lumOff val="80000"/>
                  <a:alpha val="30000"/>
                </a:srgbClr>
              </a:solidFill>
              <a:prstDash val="solid"/>
            </a:ln>
            <a:effectLst/>
          </p:spPr>
        </p:cxnSp>
      </p:grp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C1B8F0-55E6-BD4D-88D4-5CB5F27866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3636" y="6228295"/>
            <a:ext cx="1147448" cy="288244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DE6D9F-E871-CA41-AE79-E7094D75BE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94933" y="6048818"/>
            <a:ext cx="1403338" cy="5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Client logo can go here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A8922D9-1854-EA4F-A696-89605A7A8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839" y="1274234"/>
            <a:ext cx="7599386" cy="165576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600" b="1" cap="all" spc="-4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title style can be two lines</a:t>
            </a:r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A645DF6-7040-0A49-B79D-CFCB13F45F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8835" y="3061677"/>
            <a:ext cx="7568390" cy="70349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a subtitle in this box; the subtitle can consist of two lines and wrap to a second line as you can see in this example</a:t>
            </a:r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F34BA36-1635-854D-84D4-A96F77C919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613" y="4249135"/>
            <a:ext cx="3786187" cy="2698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40000"/>
                  <a:lumOff val="60000"/>
                </a:schemeClr>
              </a:buClr>
              <a:buSzPct val="110000"/>
              <a:buFont typeface="Wingdings" pitchFamily="2" charset="2"/>
              <a:buNone/>
              <a:defRPr lang="en-US" sz="12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[Month 00, YYYY]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9D9A6-A04A-C748-B3C0-0826E1F49FDA}"/>
              </a:ext>
            </a:extLst>
          </p:cNvPr>
          <p:cNvSpPr txBox="1"/>
          <p:nvPr userDrawn="1"/>
        </p:nvSpPr>
        <p:spPr>
          <a:xfrm>
            <a:off x="708835" y="6332846"/>
            <a:ext cx="1602764" cy="182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0000"/>
              <a:buFont typeface="Wingdings" pitchFamily="2" charset="2"/>
              <a:buNone/>
            </a:pPr>
            <a:r>
              <a:rPr lang="en-US" sz="900">
                <a:solidFill>
                  <a:schemeClr val="accent2">
                    <a:lumMod val="75000"/>
                  </a:schemeClr>
                </a:solidFill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139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  <p15:guide id="2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2D16C8A-070B-6E44-813A-9A43802407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366FC-538C-124A-B57E-3523C37C77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839" y="1995761"/>
            <a:ext cx="6760191" cy="16557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600" b="1" kern="1200" cap="all" baseline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divider slide style</a:t>
            </a:r>
            <a:br>
              <a:rPr lang="en-GB"/>
            </a:br>
            <a:r>
              <a:rPr lang="en-GB"/>
              <a:t>Click to edit</a:t>
            </a:r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95F7C2-B4CA-1C48-8FEA-4E4C703FD2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464" y="6601298"/>
            <a:ext cx="604831" cy="14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6DA0A-D473-1D4A-A2E0-6C217D82B8E5}"/>
              </a:ext>
            </a:extLst>
          </p:cNvPr>
          <p:cNvSpPr txBox="1"/>
          <p:nvPr userDrawn="1"/>
        </p:nvSpPr>
        <p:spPr>
          <a:xfrm>
            <a:off x="11353799" y="6606061"/>
            <a:ext cx="381465" cy="16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CC437E41-2C6E-1A42-B1BE-C25975A4A367}" type="slidenum">
              <a:rPr lang="en-IN" sz="800" smtClean="0"/>
              <a:pPr algn="r"/>
              <a:t>‹#›</a:t>
            </a:fld>
            <a:endParaRPr lang="en-IN" sz="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94DE91-B6EC-A248-BAF6-F01BD1FC9553}"/>
              </a:ext>
            </a:extLst>
          </p:cNvPr>
          <p:cNvCxnSpPr>
            <a:cxnSpLocks/>
          </p:cNvCxnSpPr>
          <p:nvPr userDrawn="1"/>
        </p:nvCxnSpPr>
        <p:spPr>
          <a:xfrm>
            <a:off x="11425731" y="6580716"/>
            <a:ext cx="0" cy="164592"/>
          </a:xfrm>
          <a:prstGeom prst="line">
            <a:avLst/>
          </a:prstGeom>
          <a:ln>
            <a:solidFill>
              <a:schemeClr val="tx2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7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05802" y="1618547"/>
            <a:ext cx="10528998" cy="42222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Pct val="110000"/>
              <a:buFont typeface="Wingdings" pitchFamily="2" charset="2"/>
              <a:buChar char="§"/>
              <a:tabLst/>
              <a:defRPr lang="en-GB" sz="1400" dirty="0"/>
            </a:lvl1pPr>
            <a:lvl2pPr marL="460375" marR="0" indent="-230188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GB" sz="1200" dirty="0"/>
            </a:lvl2pPr>
            <a:lvl3pPr marL="692150" marR="0" indent="-231775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GB" sz="1100" dirty="0"/>
            </a:lvl3pPr>
            <a:lvl4pPr marL="914400" marR="0" indent="-206375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GB" sz="1050" dirty="0"/>
            </a:lvl4pPr>
            <a:lvl5pPr marL="1146175" marR="0" indent="-231775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Tx/>
              <a:buFont typeface="Wingdings" pitchFamily="2" charset="2"/>
              <a:buChar char="§"/>
              <a:tabLst/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402DC8-0DB8-0546-AA22-2330E40793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173" y="812732"/>
            <a:ext cx="1242285" cy="2032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AGENDA</a:t>
            </a:r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DCB42C-785E-9B49-AAA4-7DC38924BEE4}"/>
              </a:ext>
            </a:extLst>
          </p:cNvPr>
          <p:cNvSpPr/>
          <p:nvPr userDrawn="1"/>
        </p:nvSpPr>
        <p:spPr>
          <a:xfrm flipH="1">
            <a:off x="-2" y="784812"/>
            <a:ext cx="1813933" cy="256032"/>
          </a:xfrm>
          <a:custGeom>
            <a:avLst/>
            <a:gdLst>
              <a:gd name="connsiteX0" fmla="*/ 0 w 7161451"/>
              <a:gd name="connsiteY0" fmla="*/ 0 h 428878"/>
              <a:gd name="connsiteX1" fmla="*/ 0 w 7161451"/>
              <a:gd name="connsiteY1" fmla="*/ 428878 h 428878"/>
              <a:gd name="connsiteX2" fmla="*/ 7161451 w 7161451"/>
              <a:gd name="connsiteY2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451" h="428878">
                <a:moveTo>
                  <a:pt x="0" y="0"/>
                </a:moveTo>
                <a:lnTo>
                  <a:pt x="0" y="428878"/>
                </a:lnTo>
                <a:lnTo>
                  <a:pt x="7161451" y="428878"/>
                </a:lnTo>
              </a:path>
            </a:pathLst>
          </a:custGeom>
          <a:noFill/>
          <a:ln w="6350" cap="flat" cmpd="sng" algn="ctr">
            <a:solidFill>
              <a:srgbClr val="A656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07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F532ABA-D426-194F-9838-6C956A0AE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464" y="6601298"/>
            <a:ext cx="604831" cy="1475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A20056-771D-2042-8569-05C35AE2DDB5}"/>
              </a:ext>
            </a:extLst>
          </p:cNvPr>
          <p:cNvSpPr txBox="1"/>
          <p:nvPr userDrawn="1"/>
        </p:nvSpPr>
        <p:spPr>
          <a:xfrm>
            <a:off x="11353799" y="6606061"/>
            <a:ext cx="381465" cy="16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CC437E41-2C6E-1A42-B1BE-C25975A4A367}" type="slidenum">
              <a:rPr lang="en-IN" sz="800" smtClean="0"/>
              <a:pPr algn="r"/>
              <a:t>‹#›</a:t>
            </a:fld>
            <a:endParaRPr lang="en-IN" sz="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8D35F-09F5-4A4C-B59A-FDBCAD90CBCF}"/>
              </a:ext>
            </a:extLst>
          </p:cNvPr>
          <p:cNvCxnSpPr>
            <a:cxnSpLocks/>
          </p:cNvCxnSpPr>
          <p:nvPr userDrawn="1"/>
        </p:nvCxnSpPr>
        <p:spPr>
          <a:xfrm>
            <a:off x="11425731" y="6580716"/>
            <a:ext cx="0" cy="164592"/>
          </a:xfrm>
          <a:prstGeom prst="line">
            <a:avLst/>
          </a:prstGeom>
          <a:ln>
            <a:solidFill>
              <a:schemeClr val="tx2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40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0">
          <p15:clr>
            <a:srgbClr val="FBAE40"/>
          </p15:clr>
        </p15:guide>
        <p15:guide id="2" orient="horz" pos="3673">
          <p15:clr>
            <a:srgbClr val="FBAE40"/>
          </p15:clr>
        </p15:guide>
        <p15:guide id="3" pos="3840">
          <p15:clr>
            <a:srgbClr val="FBAE40"/>
          </p15:clr>
        </p15:guide>
        <p15:guide id="4" pos="74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3FD-CDDB-CF49-88EA-76C80302F5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025" y="537123"/>
            <a:ext cx="11282240" cy="56303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024" y="1357289"/>
            <a:ext cx="1128224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/>
            </a:lvl1pPr>
            <a:lvl2pPr>
              <a:defRPr lang="en-GB" sz="1200" dirty="0"/>
            </a:lvl2pPr>
            <a:lvl3pPr>
              <a:defRPr lang="en-GB" sz="1100" dirty="0"/>
            </a:lvl3pPr>
            <a:lvl4pPr>
              <a:defRPr lang="en-GB" sz="1050" dirty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402DC8-0DB8-0546-AA22-2330E40793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24" y="232009"/>
            <a:ext cx="11282239" cy="203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slide title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527C708-53D8-E641-8211-110C10B1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024" y="6374798"/>
            <a:ext cx="968157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2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79">
          <p15:clr>
            <a:srgbClr val="FBAE40"/>
          </p15:clr>
        </p15:guide>
        <p15:guide id="4" orient="horz" pos="686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orient="horz" pos="4107">
          <p15:clr>
            <a:srgbClr val="FBAE40"/>
          </p15:clr>
        </p15:guide>
        <p15:guide id="7" orient="horz" pos="3861">
          <p15:clr>
            <a:srgbClr val="FBAE40"/>
          </p15:clr>
        </p15:guide>
        <p15:guide id="8" orient="horz" pos="3598">
          <p15:clr>
            <a:srgbClr val="FBAE40"/>
          </p15:clr>
        </p15:guide>
        <p15:guide id="9" orient="horz" pos="4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3FD-CDDB-CF49-88EA-76C80302F5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025" y="537123"/>
            <a:ext cx="11282240" cy="56303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024" y="1357289"/>
            <a:ext cx="1128224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/>
            </a:lvl1pPr>
            <a:lvl2pPr>
              <a:defRPr lang="en-GB" sz="1200" dirty="0"/>
            </a:lvl2pPr>
            <a:lvl3pPr>
              <a:defRPr lang="en-GB" sz="1100" dirty="0"/>
            </a:lvl3pPr>
            <a:lvl4pPr>
              <a:defRPr lang="en-GB" sz="1050" dirty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402DC8-0DB8-0546-AA22-2330E40793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24" y="232009"/>
            <a:ext cx="11282239" cy="203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slide title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147A2-47CB-084F-848D-1AD8C0A4879A}"/>
              </a:ext>
            </a:extLst>
          </p:cNvPr>
          <p:cNvSpPr/>
          <p:nvPr userDrawn="1"/>
        </p:nvSpPr>
        <p:spPr>
          <a:xfrm>
            <a:off x="0" y="6344653"/>
            <a:ext cx="1732547" cy="5133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5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73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N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3FD-CDDB-CF49-88EA-76C80302F5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025" y="537123"/>
            <a:ext cx="11282240" cy="56303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402DC8-0DB8-0546-AA22-2330E40793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24" y="232009"/>
            <a:ext cx="11282239" cy="203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slide title</a:t>
            </a: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DBDE00C-38A8-E84E-8B74-3ED5E7F4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024" y="6374798"/>
            <a:ext cx="965961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4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79">
          <p15:clr>
            <a:srgbClr val="FBAE40"/>
          </p15:clr>
        </p15:guide>
        <p15:guide id="4" orient="horz" pos="686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orient="horz" pos="4107">
          <p15:clr>
            <a:srgbClr val="FBAE40"/>
          </p15:clr>
        </p15:guide>
        <p15:guide id="7" orient="horz" pos="3861">
          <p15:clr>
            <a:srgbClr val="FBAE40"/>
          </p15:clr>
        </p15:guide>
        <p15:guide id="8" orient="horz" pos="3598">
          <p15:clr>
            <a:srgbClr val="FBAE40"/>
          </p15:clr>
        </p15:guide>
        <p15:guide id="9" orient="horz" pos="4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YP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D00-A485-0B4C-9E39-31BA795ECF8E}"/>
              </a:ext>
            </a:extLst>
          </p:cNvPr>
          <p:cNvSpPr/>
          <p:nvPr userDrawn="1"/>
        </p:nvSpPr>
        <p:spPr>
          <a:xfrm>
            <a:off x="3288207" y="217114"/>
            <a:ext cx="8700593" cy="30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024" y="1357289"/>
            <a:ext cx="3026345" cy="4764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/>
            </a:lvl1pPr>
            <a:lvl2pPr>
              <a:defRPr lang="en-GB" sz="1200" dirty="0"/>
            </a:lvl2pPr>
            <a:lvl3pPr>
              <a:defRPr lang="en-GB" sz="1100" dirty="0"/>
            </a:lvl3pPr>
            <a:lvl4pPr>
              <a:defRPr lang="en-GB" sz="1050" dirty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7B9D17-DE46-8947-92FD-74EF2620B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025" y="537123"/>
            <a:ext cx="3042447" cy="56303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A5DE2D2-2D7C-4548-BB4A-8E29473B5C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24" y="232009"/>
            <a:ext cx="2413393" cy="203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slide title </a:t>
            </a:r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0F201493-BE50-3F4D-8E55-A53EB94E4B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21113" y="457200"/>
            <a:ext cx="7920037" cy="5664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Visuals can go on right side of slide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AD311A6-08AF-B246-919E-AEDFBFC1E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024" y="6374798"/>
            <a:ext cx="965961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42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6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pos="279">
          <p15:clr>
            <a:srgbClr val="FBAE40"/>
          </p15:clr>
        </p15:guide>
        <p15:guide id="4" orient="horz" pos="686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orient="horz" pos="4107">
          <p15:clr>
            <a:srgbClr val="FBAE40"/>
          </p15:clr>
        </p15:guide>
        <p15:guide id="8" orient="horz" pos="359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3FD-CDDB-CF49-88EA-76C80302F5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025" y="537123"/>
            <a:ext cx="11282240" cy="56303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E23-1223-EE4D-8675-E6F9B9B273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024" y="2372139"/>
            <a:ext cx="5401676" cy="333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 dirty="0"/>
            </a:lvl1pPr>
            <a:lvl2pPr>
              <a:defRPr lang="en-GB" sz="1200" dirty="0"/>
            </a:lvl2pPr>
            <a:lvl3pPr>
              <a:defRPr lang="en-GB" sz="1100" dirty="0"/>
            </a:lvl3pPr>
            <a:lvl4pPr>
              <a:defRPr lang="en-GB" sz="1050" dirty="0"/>
            </a:lvl4pPr>
            <a:lvl5pPr>
              <a:defRPr lang="en-US" sz="10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8DE14-241B-EC43-A4DA-FA74616613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33587" y="2372139"/>
            <a:ext cx="5401676" cy="333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GB" sz="1400"/>
            </a:lvl1pPr>
            <a:lvl2pPr>
              <a:defRPr lang="en-GB" sz="1200"/>
            </a:lvl2pPr>
            <a:lvl3pPr>
              <a:defRPr lang="en-GB" sz="1100"/>
            </a:lvl3pPr>
            <a:lvl4pPr>
              <a:defRPr lang="en-GB" sz="1050"/>
            </a:lvl4pPr>
            <a:lvl5pPr>
              <a:defRPr lang="en-US"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8A0815-A091-FC43-BA48-5F1551C53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025" y="1341437"/>
            <a:ext cx="5401675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14526F7-7CE6-5C43-B428-1795E73D0E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3587" y="1341437"/>
            <a:ext cx="5401675" cy="8451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 </a:t>
            </a:r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CCEB36A-F927-E04C-8A29-4ED24A63C2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24" y="232009"/>
            <a:ext cx="11282239" cy="203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slide title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F46773C-AC31-A04E-A0D7-847068EE3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024" y="6374798"/>
            <a:ext cx="965961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1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6">
          <p15:clr>
            <a:srgbClr val="FBAE40"/>
          </p15:clr>
        </p15:guide>
        <p15:guide id="2" orient="horz" pos="835">
          <p15:clr>
            <a:srgbClr val="FBAE40"/>
          </p15:clr>
        </p15:guide>
        <p15:guide id="3" orient="horz" pos="3598">
          <p15:clr>
            <a:srgbClr val="FBAE40"/>
          </p15:clr>
        </p15:guide>
        <p15:guide id="4" orient="horz" pos="3861">
          <p15:clr>
            <a:srgbClr val="FBAE40"/>
          </p15:clr>
        </p15:guide>
        <p15:guide id="5" orient="horz" pos="4107">
          <p15:clr>
            <a:srgbClr val="FBAE40"/>
          </p15:clr>
        </p15:guide>
        <p15:guide id="6" pos="3690">
          <p15:clr>
            <a:srgbClr val="FBAE40"/>
          </p15:clr>
        </p15:guide>
        <p15:guide id="7" pos="7396">
          <p15:clr>
            <a:srgbClr val="FBAE40"/>
          </p15:clr>
        </p15:guide>
        <p15:guide id="8" pos="3976">
          <p15:clr>
            <a:srgbClr val="FBAE40"/>
          </p15:clr>
        </p15:guide>
        <p15:guide id="9" pos="279">
          <p15:clr>
            <a:srgbClr val="FBAE40"/>
          </p15:clr>
        </p15:guide>
        <p15:guide id="10" orient="horz" pos="13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653A34A-146C-D104-8296-77445EB34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507876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6" progId="TCLayout.ActiveDocument.1">
                  <p:embed/>
                </p:oleObj>
              </mc:Choice>
              <mc:Fallback>
                <p:oleObj name="think-cell Slide" r:id="rId22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653A34A-146C-D104-8296-77445EB34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7377D-0267-7048-BDED-420139F0F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024" y="6374798"/>
            <a:ext cx="965961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5E675-9A9F-C44A-9393-400F5490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25" y="535019"/>
            <a:ext cx="11282240" cy="5630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running header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5B75-1999-134B-B5AB-A9402C29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024" y="1357289"/>
            <a:ext cx="1128224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5A4B7F1-CF81-7B45-80F2-3E4606BFACA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464" y="6601298"/>
            <a:ext cx="604831" cy="147591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F7812E9-24E1-4543-9F6B-5D081FA4EC8E}"/>
              </a:ext>
            </a:extLst>
          </p:cNvPr>
          <p:cNvSpPr/>
          <p:nvPr userDrawn="1"/>
        </p:nvSpPr>
        <p:spPr>
          <a:xfrm>
            <a:off x="385176" y="208586"/>
            <a:ext cx="11421648" cy="256032"/>
          </a:xfrm>
          <a:custGeom>
            <a:avLst/>
            <a:gdLst>
              <a:gd name="connsiteX0" fmla="*/ 0 w 7161451"/>
              <a:gd name="connsiteY0" fmla="*/ 0 h 428878"/>
              <a:gd name="connsiteX1" fmla="*/ 0 w 7161451"/>
              <a:gd name="connsiteY1" fmla="*/ 428878 h 428878"/>
              <a:gd name="connsiteX2" fmla="*/ 7161451 w 7161451"/>
              <a:gd name="connsiteY2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451" h="428878">
                <a:moveTo>
                  <a:pt x="0" y="0"/>
                </a:moveTo>
                <a:lnTo>
                  <a:pt x="0" y="428878"/>
                </a:lnTo>
                <a:lnTo>
                  <a:pt x="7161451" y="428878"/>
                </a:lnTo>
              </a:path>
            </a:pathLst>
          </a:custGeom>
          <a:noFill/>
          <a:ln w="6350" cap="flat" cmpd="sng" algn="ctr">
            <a:solidFill>
              <a:srgbClr val="A656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07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4D070-F94D-BB47-87B2-D538A43EB84C}"/>
              </a:ext>
            </a:extLst>
          </p:cNvPr>
          <p:cNvSpPr txBox="1"/>
          <p:nvPr userDrawn="1"/>
        </p:nvSpPr>
        <p:spPr>
          <a:xfrm>
            <a:off x="11353799" y="6606061"/>
            <a:ext cx="381465" cy="16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CC437E41-2C6E-1A42-B1BE-C25975A4A367}" type="slidenum">
              <a:rPr lang="en-IN" sz="800" smtClean="0"/>
              <a:pPr algn="r"/>
              <a:t>‹#›</a:t>
            </a:fld>
            <a:endParaRPr lang="en-IN" sz="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26154D-C7A8-C245-A16F-84DEDC9F4217}"/>
              </a:ext>
            </a:extLst>
          </p:cNvPr>
          <p:cNvCxnSpPr>
            <a:cxnSpLocks/>
          </p:cNvCxnSpPr>
          <p:nvPr userDrawn="1"/>
        </p:nvCxnSpPr>
        <p:spPr>
          <a:xfrm>
            <a:off x="11425731" y="6580716"/>
            <a:ext cx="0" cy="164592"/>
          </a:xfrm>
          <a:prstGeom prst="line">
            <a:avLst/>
          </a:prstGeom>
          <a:ln>
            <a:solidFill>
              <a:schemeClr val="tx2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7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>
            <a:lumMod val="40000"/>
            <a:lumOff val="60000"/>
          </a:schemeClr>
        </a:buClr>
        <a:buSzPct val="11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100000"/>
        </a:lnSpc>
        <a:spcBef>
          <a:spcPts val="700"/>
        </a:spcBef>
        <a:buClr>
          <a:schemeClr val="tx1">
            <a:lumMod val="40000"/>
            <a:lumOff val="60000"/>
          </a:schemeClr>
        </a:buClr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1775" algn="l" defTabSz="914400" rtl="0" eaLnBrk="1" latinLnBrk="0" hangingPunct="1">
        <a:lnSpc>
          <a:spcPct val="100000"/>
        </a:lnSpc>
        <a:spcBef>
          <a:spcPts val="700"/>
        </a:spcBef>
        <a:buClr>
          <a:schemeClr val="tx1">
            <a:lumMod val="40000"/>
            <a:lumOff val="60000"/>
          </a:schemeClr>
        </a:buClr>
        <a:buFont typeface="Wingdings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06375" algn="l" defTabSz="914400" rtl="0" eaLnBrk="1" latinLnBrk="0" hangingPunct="1">
        <a:lnSpc>
          <a:spcPct val="100000"/>
        </a:lnSpc>
        <a:spcBef>
          <a:spcPts val="700"/>
        </a:spcBef>
        <a:buClr>
          <a:schemeClr val="tx1">
            <a:lumMod val="40000"/>
            <a:lumOff val="60000"/>
          </a:schemeClr>
        </a:buClr>
        <a:buFont typeface="Wingdings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700"/>
        </a:spcBef>
        <a:buClr>
          <a:schemeClr val="tx1">
            <a:lumMod val="40000"/>
            <a:lumOff val="60000"/>
          </a:schemeClr>
        </a:buClr>
        <a:buFont typeface="Wingdings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80">
          <p15:clr>
            <a:srgbClr val="F26B43"/>
          </p15:clr>
        </p15:guide>
        <p15:guide id="4" orient="horz" pos="4224">
          <p15:clr>
            <a:srgbClr val="F26B43"/>
          </p15:clr>
        </p15:guide>
        <p15:guide id="6" pos="288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3984">
          <p15:clr>
            <a:srgbClr val="F26B43"/>
          </p15:clr>
        </p15:guide>
        <p15:guide id="9" pos="6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2D2C-1B0E-5745-6866-0AF561B6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B467C-3232-F797-0160-58F29C2E6D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Clinical data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9D5C-FE2B-AB3C-AE64-D6744B6F0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57D99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Kaplan-Meier (KM).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57D99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29C85-700F-F622-6C23-959F3550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5" t="28132" r="20157" b="13067"/>
          <a:stretch/>
        </p:blipFill>
        <p:spPr>
          <a:xfrm>
            <a:off x="6138333" y="2736690"/>
            <a:ext cx="5062878" cy="2881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95D7D-9CF6-F1AB-6626-8834447771F4}"/>
              </a:ext>
            </a:extLst>
          </p:cNvPr>
          <p:cNvSpPr txBox="1"/>
          <p:nvPr/>
        </p:nvSpPr>
        <p:spPr>
          <a:xfrm>
            <a:off x="6328833" y="1996149"/>
            <a:ext cx="506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A34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Limb Events Prevented for 1,000 Patients Treated for 3 Years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A34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A34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(No Recent MI, No Stroke/TIA)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7A9CC-5796-DADA-3942-5D0DC7A2594B}"/>
              </a:ext>
            </a:extLst>
          </p:cNvPr>
          <p:cNvSpPr txBox="1"/>
          <p:nvPr/>
        </p:nvSpPr>
        <p:spPr>
          <a:xfrm>
            <a:off x="476169" y="1996149"/>
            <a:ext cx="528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A34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Limb vascular events in patients with known PAD or ABI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A34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A34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(Ankle-brachial index) ≤0.90 (Blockage)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E0DF5-EA65-01B0-2999-9990FE98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9" y="2793629"/>
            <a:ext cx="5392688" cy="2872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63707-FD50-4059-9FFE-5FC102761524}"/>
              </a:ext>
            </a:extLst>
          </p:cNvPr>
          <p:cNvSpPr txBox="1"/>
          <p:nvPr/>
        </p:nvSpPr>
        <p:spPr>
          <a:xfrm>
            <a:off x="7772121" y="2565029"/>
            <a:ext cx="2632914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3441">
                  <a:lumMod val="40000"/>
                  <a:lumOff val="60000"/>
                </a:srgbClr>
              </a:buClr>
              <a:buSzPct val="110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A34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figures below are specific to Flovasc</a:t>
            </a:r>
          </a:p>
        </p:txBody>
      </p:sp>
    </p:spTree>
    <p:extLst>
      <p:ext uri="{BB962C8B-B14F-4D97-AF65-F5344CB8AC3E}">
        <p14:creationId xmlns:p14="http://schemas.microsoft.com/office/powerpoint/2010/main" val="307826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RAL THEME">
  <a:themeElements>
    <a:clrScheme name="Qral New template">
      <a:dk1>
        <a:srgbClr val="2A3441"/>
      </a:dk1>
      <a:lt1>
        <a:srgbClr val="FFFFFF"/>
      </a:lt1>
      <a:dk2>
        <a:srgbClr val="562157"/>
      </a:dk2>
      <a:lt2>
        <a:srgbClr val="D7D7D9"/>
      </a:lt2>
      <a:accent1>
        <a:srgbClr val="A556BE"/>
      </a:accent1>
      <a:accent2>
        <a:srgbClr val="657D99"/>
      </a:accent2>
      <a:accent3>
        <a:srgbClr val="DF5745"/>
      </a:accent3>
      <a:accent4>
        <a:srgbClr val="E6A43D"/>
      </a:accent4>
      <a:accent5>
        <a:srgbClr val="00979B"/>
      </a:accent5>
      <a:accent6>
        <a:srgbClr val="4D71B6"/>
      </a:accent6>
      <a:hlink>
        <a:srgbClr val="A656BF"/>
      </a:hlink>
      <a:folHlink>
        <a:srgbClr val="222A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>
        <a:noAutofit/>
      </a:bodyPr>
      <a:lstStyle>
        <a:defPPr marL="228600" indent="-228600" algn="l">
          <a:lnSpc>
            <a:spcPct val="110000"/>
          </a:lnSpc>
          <a:spcBef>
            <a:spcPts val="1000"/>
          </a:spcBef>
          <a:buClr>
            <a:schemeClr val="tx1">
              <a:lumMod val="40000"/>
              <a:lumOff val="60000"/>
            </a:schemeClr>
          </a:buClr>
          <a:buSzPct val="110000"/>
          <a:buFont typeface="Wingdings" pitchFamily="2" charset="2"/>
          <a:buChar char="§"/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0517_qral_PPT_template" id="{21B3FCC3-AEE1-4B13-9E39-2575154DEA6F}" vid="{CC9FC2F8-DA5C-4E8A-9039-BF2C7AECCD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Segoe UI Semibold</vt:lpstr>
      <vt:lpstr>Wingdings</vt:lpstr>
      <vt:lpstr>QRAL THEME</vt:lpstr>
      <vt:lpstr>think-cell Slide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CarlG HT</dc:creator>
  <cp:lastModifiedBy>CarlG HT</cp:lastModifiedBy>
  <cp:revision>1</cp:revision>
  <dcterms:created xsi:type="dcterms:W3CDTF">2024-07-06T02:54:44Z</dcterms:created>
  <dcterms:modified xsi:type="dcterms:W3CDTF">2024-07-06T02:55:26Z</dcterms:modified>
</cp:coreProperties>
</file>