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Organizing college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226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By: </a:t>
            </a:r>
            <a:r>
              <a:rPr lang="en-US" dirty="0" err="1"/>
              <a:t>Amer</a:t>
            </a:r>
            <a:r>
              <a:rPr lang="en-US" dirty="0"/>
              <a:t> </a:t>
            </a:r>
            <a:r>
              <a:rPr lang="en-US" dirty="0" err="1"/>
              <a:t>Taleb</a:t>
            </a:r>
            <a:r>
              <a:rPr lang="en-US" dirty="0"/>
              <a:t> Al </a:t>
            </a:r>
            <a:r>
              <a:rPr lang="en-US" dirty="0" err="1"/>
              <a:t>Ajouz</a:t>
            </a:r>
            <a:endParaRPr lang="en-US" dirty="0"/>
          </a:p>
          <a:p>
            <a:r>
              <a:rPr lang="en-US" dirty="0" err="1"/>
              <a:t>Sameeh</a:t>
            </a:r>
            <a:r>
              <a:rPr lang="en-US" dirty="0"/>
              <a:t> </a:t>
            </a:r>
            <a:r>
              <a:rPr lang="en-US" dirty="0" err="1"/>
              <a:t>Moghrabi</a:t>
            </a:r>
            <a:endParaRPr lang="en-US" dirty="0"/>
          </a:p>
          <a:p>
            <a:r>
              <a:rPr lang="en-US" dirty="0"/>
              <a:t>Carl Habib</a:t>
            </a:r>
          </a:p>
          <a:p>
            <a:pPr algn="ctr"/>
            <a:r>
              <a:rPr lang="en-US" sz="2200" dirty="0"/>
              <a:t>COE 418: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609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details of Instructors</a:t>
            </a:r>
          </a:p>
          <a:p>
            <a:r>
              <a:rPr lang="en-US" dirty="0"/>
              <a:t>The registration process</a:t>
            </a:r>
          </a:p>
          <a:p>
            <a:r>
              <a:rPr lang="en-US" dirty="0"/>
              <a:t>Each student and their info</a:t>
            </a:r>
          </a:p>
          <a:p>
            <a:r>
              <a:rPr lang="en-US" dirty="0"/>
              <a:t>The permissions of each and every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9" y="1146050"/>
            <a:ext cx="10233050" cy="4875342"/>
          </a:xfrm>
        </p:spPr>
      </p:pic>
    </p:spTree>
    <p:extLst>
      <p:ext uri="{BB962C8B-B14F-4D97-AF65-F5344CB8AC3E}">
        <p14:creationId xmlns:p14="http://schemas.microsoft.com/office/powerpoint/2010/main" val="224723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LDM and the Actual DB</a:t>
            </a:r>
          </a:p>
        </p:txBody>
      </p:sp>
    </p:spTree>
    <p:extLst>
      <p:ext uri="{BB962C8B-B14F-4D97-AF65-F5344CB8AC3E}">
        <p14:creationId xmlns:p14="http://schemas.microsoft.com/office/powerpoint/2010/main" val="179914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449" y="2525486"/>
            <a:ext cx="9366552" cy="3556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8082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54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Organizing college Studies</vt:lpstr>
      <vt:lpstr>What Do we cover</vt:lpstr>
      <vt:lpstr>CDM  </vt:lpstr>
      <vt:lpstr>What Next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Habib</dc:creator>
  <cp:lastModifiedBy>Carl Habib</cp:lastModifiedBy>
  <cp:revision>7</cp:revision>
  <dcterms:created xsi:type="dcterms:W3CDTF">2016-10-16T17:31:19Z</dcterms:created>
  <dcterms:modified xsi:type="dcterms:W3CDTF">2016-10-17T07:43:45Z</dcterms:modified>
</cp:coreProperties>
</file>