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627E-316C-4C15-826F-4EC1BE7D0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247491-8B32-4107-BC60-353E39D0C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BA030-736C-429B-AF68-B577424B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5ACF4-46EF-475E-8F93-3DBEE713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DDED6-E868-49AE-AC09-DA5C4F33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060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036C0-A21F-44FA-81DD-A7A5681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1B7BE8-063D-4E81-9E05-A55B1E4A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B4020-412E-471C-B202-FE0660C8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E66E9-4D87-4584-B92C-0210C689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F59DE-01D6-4520-84F9-C8EECC0B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39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06D9D0-82E7-4C4A-B6A6-662792B16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47AF7-1877-41E1-8910-A0AA8EC2B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60261-EB31-4BD5-B8EA-9071F4EC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5467E-FF37-45D8-8321-1FC00265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2EB01-850A-47BE-ADA1-8BF8BC06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24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B61DA-6532-40DE-B758-98424473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C700D-72A3-4002-801F-88483B45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D0F17-E43E-4053-86FD-F22DC2D0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AC86C-C189-4A20-8F25-9BB673EF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3D635-DDC7-4758-B4B6-CACCFC6E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70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10E6F-8D59-4037-992F-6885BF3F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F21930-716E-46DA-BC4D-317CEE3EA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2E78F-58F7-4B7E-87DE-34C57A77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F098C-8ACA-413F-8178-AE58E092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16257-A542-489A-B5CF-7D91B1D8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655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87E9-386B-4DCE-934C-119CE7CA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8ECF8-E980-4DDE-8247-68AFF3D2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7FFC4-91E8-459E-8F89-DF0102FC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821FB4-DD4C-4257-B321-8751B9C0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92088-226A-44A9-8632-1DCD05B6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67E08B-ECEF-4A06-BF9A-C595A3B7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7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6FBBC-F36D-4F1E-B56B-0EBC5561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60966-6CD0-4E62-8D24-CBDAF409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C4C7A0-0991-4D75-87EB-3DC3A12E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43D851-F7A6-417E-83B6-8B4A18FF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7AA881-AA65-4A2A-BBF3-08420864B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75E4C-F8C8-477E-AB48-2DF4FD1D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C426D8-7734-4A09-BC0D-BB145FD1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9F9245-723B-4CCA-B7F3-EA0A34EF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8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12CEA-7F51-4F15-AB32-BC161642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9A2268-F532-4933-A19D-415C7EFF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43BE09-B1FE-42AF-BDD5-94DD2EB3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A6134E-B96E-43DD-BC7E-3B7E20EF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42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47311-C385-46E8-9A16-DCE7143A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5250F6-2C0C-401E-BDD0-A4EE4552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553923-5323-4BB6-9CDB-699948D3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3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2EE0C-05F8-4F84-BF1B-B18CD46A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CCC90-9479-45E1-94C5-330079D3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7C8C73-FB11-43B4-8A4F-5845AFCD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FBB845-26A1-44C6-A63A-F37EB036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B05848-A4BC-4A63-8F9D-3978E2B5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AB52C-59EA-4C0A-9154-B071E827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42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55C4-C197-4271-9DB4-58A8E8E9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72B4A2-B9F5-4A59-9E7A-D64F2D3A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C5E898-D2D7-4450-B73E-51A3CDA1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23D5EE-0DC9-48AE-972D-9151611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18D9C7-564D-41BF-943F-E476DB85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568E1-2B7D-4229-BA12-AC51C747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54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E4D575-9083-4AF8-A22C-7AD11B56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219985-AFA3-422D-8CB8-7C44DC75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15465-7A30-4587-B7C1-FAD2F8C5D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B056-B6BC-40DE-803C-BD5C36C30030}" type="datetimeFigureOut">
              <a:rPr lang="es-CL" smtClean="0"/>
              <a:t>10-08-2019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F32B8-6E08-40A4-872E-BFE5D99B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6D3F0-5631-4AC2-95F9-0F09D9D0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6E08-39DC-46F2-9549-68BC40C241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004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BFA5D97-FDB7-4D9A-9702-9026D20AD7FC}"/>
              </a:ext>
            </a:extLst>
          </p:cNvPr>
          <p:cNvSpPr/>
          <p:nvPr/>
        </p:nvSpPr>
        <p:spPr>
          <a:xfrm>
            <a:off x="5355101" y="647113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Emoción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B916018-8E29-4FBB-909D-DF2614EF810E}"/>
              </a:ext>
            </a:extLst>
          </p:cNvPr>
          <p:cNvSpPr/>
          <p:nvPr/>
        </p:nvSpPr>
        <p:spPr>
          <a:xfrm>
            <a:off x="8060788" y="2138289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No Esperada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C5D5428-7A5D-4C09-AD8C-F3CF19841993}"/>
              </a:ext>
            </a:extLst>
          </p:cNvPr>
          <p:cNvSpPr/>
          <p:nvPr/>
        </p:nvSpPr>
        <p:spPr>
          <a:xfrm>
            <a:off x="2649414" y="2138289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Negativa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F3ECE4E-7B85-41EB-9965-EDF8A341DCE2}"/>
              </a:ext>
            </a:extLst>
          </p:cNvPr>
          <p:cNvSpPr/>
          <p:nvPr/>
        </p:nvSpPr>
        <p:spPr>
          <a:xfrm>
            <a:off x="5355101" y="2138289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Positiva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C61517F-0292-43CB-B5B8-62131914EF6E}"/>
              </a:ext>
            </a:extLst>
          </p:cNvPr>
          <p:cNvSpPr/>
          <p:nvPr/>
        </p:nvSpPr>
        <p:spPr>
          <a:xfrm>
            <a:off x="5411371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Miedo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B1B51C8-CD19-4B3C-B402-7C866E3B93D2}"/>
              </a:ext>
            </a:extLst>
          </p:cNvPr>
          <p:cNvSpPr/>
          <p:nvPr/>
        </p:nvSpPr>
        <p:spPr>
          <a:xfrm>
            <a:off x="3723248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Tristeza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219A116-D755-41BF-86D5-4BD07FE4E7E8}"/>
              </a:ext>
            </a:extLst>
          </p:cNvPr>
          <p:cNvSpPr/>
          <p:nvPr/>
        </p:nvSpPr>
        <p:spPr>
          <a:xfrm>
            <a:off x="2035125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Disgusto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2E57150-50EA-4768-BD9F-1F0CFEB92072}"/>
              </a:ext>
            </a:extLst>
          </p:cNvPr>
          <p:cNvSpPr/>
          <p:nvPr/>
        </p:nvSpPr>
        <p:spPr>
          <a:xfrm>
            <a:off x="347002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Enojo 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F080383-A6B1-4BF4-95F9-B5A4510699C9}"/>
              </a:ext>
            </a:extLst>
          </p:cNvPr>
          <p:cNvSpPr/>
          <p:nvPr/>
        </p:nvSpPr>
        <p:spPr>
          <a:xfrm>
            <a:off x="10475740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Sorpresa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3DFC4F36-E7D7-4F6B-8209-C610DE2AE2CE}"/>
              </a:ext>
            </a:extLst>
          </p:cNvPr>
          <p:cNvSpPr/>
          <p:nvPr/>
        </p:nvSpPr>
        <p:spPr>
          <a:xfrm>
            <a:off x="8787617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Amor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E3A37A0-6C40-4538-86B7-7D6D812E0053}"/>
              </a:ext>
            </a:extLst>
          </p:cNvPr>
          <p:cNvSpPr/>
          <p:nvPr/>
        </p:nvSpPr>
        <p:spPr>
          <a:xfrm>
            <a:off x="7099494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Alegría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287FE35-371D-4422-B283-BA6051E581C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390313" y="1294227"/>
            <a:ext cx="2705687" cy="8440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8A49FDD-8F55-491A-8F55-4137555CFA6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294227"/>
            <a:ext cx="0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A3FAA46-A2C0-4308-90B8-8A2016CE0B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6096000" y="1294227"/>
            <a:ext cx="2705687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49E0337-D163-4D48-B8C0-27D2090ED1A7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8801687" y="2785403"/>
            <a:ext cx="2414952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19DB0EEA-09F6-4125-B69C-91745FE6F75B}"/>
              </a:ext>
            </a:extLst>
          </p:cNvPr>
          <p:cNvCxnSpPr>
            <a:stCxn id="7" idx="2"/>
            <a:endCxn id="35" idx="0"/>
          </p:cNvCxnSpPr>
          <p:nvPr/>
        </p:nvCxnSpPr>
        <p:spPr>
          <a:xfrm>
            <a:off x="6096000" y="2785403"/>
            <a:ext cx="3432516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35EA205-C4BD-4A40-A477-E55822BA0FEC}"/>
              </a:ext>
            </a:extLst>
          </p:cNvPr>
          <p:cNvCxnSpPr>
            <a:stCxn id="36" idx="0"/>
            <a:endCxn id="7" idx="2"/>
          </p:cNvCxnSpPr>
          <p:nvPr/>
        </p:nvCxnSpPr>
        <p:spPr>
          <a:xfrm flipH="1" flipV="1">
            <a:off x="6096000" y="2785403"/>
            <a:ext cx="1744393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7F7CB3-0385-4DC3-919A-D976DEE13DEA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3390313" y="2785403"/>
            <a:ext cx="2761957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F9A4910-21A8-44B3-A8E6-9CAF29ED2AB6}"/>
              </a:ext>
            </a:extLst>
          </p:cNvPr>
          <p:cNvCxnSpPr>
            <a:stCxn id="5" idx="2"/>
            <a:endCxn id="29" idx="0"/>
          </p:cNvCxnSpPr>
          <p:nvPr/>
        </p:nvCxnSpPr>
        <p:spPr>
          <a:xfrm flipH="1">
            <a:off x="6152270" y="2785403"/>
            <a:ext cx="2649417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6E75238-A972-4F0C-A0CC-6BCE0A00D92B}"/>
              </a:ext>
            </a:extLst>
          </p:cNvPr>
          <p:cNvCxnSpPr>
            <a:stCxn id="31" idx="0"/>
            <a:endCxn id="6" idx="2"/>
          </p:cNvCxnSpPr>
          <p:nvPr/>
        </p:nvCxnSpPr>
        <p:spPr>
          <a:xfrm flipH="1" flipV="1">
            <a:off x="3390313" y="2785403"/>
            <a:ext cx="1073834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BD858D3-FE3B-4473-9C04-2CC0FAEDAC1E}"/>
              </a:ext>
            </a:extLst>
          </p:cNvPr>
          <p:cNvCxnSpPr>
            <a:stCxn id="32" idx="0"/>
            <a:endCxn id="6" idx="2"/>
          </p:cNvCxnSpPr>
          <p:nvPr/>
        </p:nvCxnSpPr>
        <p:spPr>
          <a:xfrm flipV="1">
            <a:off x="2776024" y="2785403"/>
            <a:ext cx="614289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45F1107-6CC4-4109-9218-C38914533B9F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087901" y="2785403"/>
            <a:ext cx="2302412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877681D6-B7DA-4EBE-BD97-6334249E7904}"/>
              </a:ext>
            </a:extLst>
          </p:cNvPr>
          <p:cNvCxnSpPr>
            <a:stCxn id="31" idx="2"/>
            <a:endCxn id="36" idx="2"/>
          </p:cNvCxnSpPr>
          <p:nvPr/>
        </p:nvCxnSpPr>
        <p:spPr>
          <a:xfrm rot="16200000" flipH="1">
            <a:off x="6152270" y="2588456"/>
            <a:ext cx="12700" cy="3376246"/>
          </a:xfrm>
          <a:prstGeom prst="bentConnector3">
            <a:avLst>
              <a:gd name="adj1" fmla="val 401538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954AA788-3EB5-4488-9A51-5B3D1A643C98}"/>
              </a:ext>
            </a:extLst>
          </p:cNvPr>
          <p:cNvCxnSpPr>
            <a:stCxn id="35" idx="2"/>
            <a:endCxn id="32" idx="2"/>
          </p:cNvCxnSpPr>
          <p:nvPr/>
        </p:nvCxnSpPr>
        <p:spPr>
          <a:xfrm rot="5400000">
            <a:off x="6152270" y="900333"/>
            <a:ext cx="12700" cy="6752492"/>
          </a:xfrm>
          <a:prstGeom prst="bentConnector3">
            <a:avLst>
              <a:gd name="adj1" fmla="val 7449228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0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FEAD4B-20CE-4C23-9848-56C9549A5E85}"/>
              </a:ext>
            </a:extLst>
          </p:cNvPr>
          <p:cNvSpPr/>
          <p:nvPr/>
        </p:nvSpPr>
        <p:spPr>
          <a:xfrm>
            <a:off x="1119116" y="1337481"/>
            <a:ext cx="1282890" cy="1050877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Colección de datos etiquetados</a:t>
            </a:r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1286ADE2-0ABE-41CF-A6AE-37A087EBF781}"/>
              </a:ext>
            </a:extLst>
          </p:cNvPr>
          <p:cNvSpPr/>
          <p:nvPr/>
        </p:nvSpPr>
        <p:spPr>
          <a:xfrm>
            <a:off x="6096000" y="4203510"/>
            <a:ext cx="1437564" cy="900753"/>
          </a:xfrm>
          <a:prstGeom prst="flowChartMagneticDisk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Datos de prueba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1AB735-7018-431F-8644-FD74202236A8}"/>
              </a:ext>
            </a:extLst>
          </p:cNvPr>
          <p:cNvSpPr/>
          <p:nvPr/>
        </p:nvSpPr>
        <p:spPr>
          <a:xfrm>
            <a:off x="6173337" y="2101753"/>
            <a:ext cx="1282890" cy="105087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Modelo Multiclase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0DA87A-5B01-4D15-B43D-1CF4FE5BDA13}"/>
              </a:ext>
            </a:extLst>
          </p:cNvPr>
          <p:cNvSpPr/>
          <p:nvPr/>
        </p:nvSpPr>
        <p:spPr>
          <a:xfrm>
            <a:off x="1119116" y="2903561"/>
            <a:ext cx="1282890" cy="1050877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Selección de variables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CB7184B-9CCD-4672-B88A-35D5298997FB}"/>
              </a:ext>
            </a:extLst>
          </p:cNvPr>
          <p:cNvSpPr/>
          <p:nvPr/>
        </p:nvSpPr>
        <p:spPr>
          <a:xfrm>
            <a:off x="3646225" y="2101752"/>
            <a:ext cx="1526275" cy="1050877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Entrenamiento de modelo multiclase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EE8E05-F5CB-40AA-9664-C42872B4DD96}"/>
              </a:ext>
            </a:extLst>
          </p:cNvPr>
          <p:cNvSpPr txBox="1"/>
          <p:nvPr/>
        </p:nvSpPr>
        <p:spPr>
          <a:xfrm>
            <a:off x="8457064" y="2334802"/>
            <a:ext cx="152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Emociones Detectadas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8E9436B-9128-4C2A-B712-290747E489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02006" y="1862920"/>
            <a:ext cx="1263556" cy="5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AD85CFC-D577-45DD-868A-FA38C37495C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02006" y="2866023"/>
            <a:ext cx="1244219" cy="56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0DDC51E-28BA-43B1-8219-DDD1A7489A08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5172500" y="2627191"/>
            <a:ext cx="1000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E9DB678-4CD2-45EB-9CBA-8A99568BEE63}"/>
              </a:ext>
            </a:extLst>
          </p:cNvPr>
          <p:cNvCxnSpPr>
            <a:stCxn id="5" idx="1"/>
            <a:endCxn id="6" idx="2"/>
          </p:cNvCxnSpPr>
          <p:nvPr/>
        </p:nvCxnSpPr>
        <p:spPr>
          <a:xfrm flipV="1">
            <a:off x="6814782" y="3152630"/>
            <a:ext cx="0" cy="105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56EDD22-9057-4BE0-B0ED-E59752A2B6FD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7456227" y="2627190"/>
            <a:ext cx="1000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9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multidocumento 3">
            <a:extLst>
              <a:ext uri="{FF2B5EF4-FFF2-40B4-BE49-F238E27FC236}">
                <a16:creationId xmlns:a16="http://schemas.microsoft.com/office/drawing/2014/main" id="{80D4358B-BDF4-42DB-9267-9CDF4E33E3BA}"/>
              </a:ext>
            </a:extLst>
          </p:cNvPr>
          <p:cNvSpPr/>
          <p:nvPr/>
        </p:nvSpPr>
        <p:spPr>
          <a:xfrm>
            <a:off x="2679510" y="1613845"/>
            <a:ext cx="1282890" cy="1050877"/>
          </a:xfrm>
          <a:prstGeom prst="flowChartMultidocumen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WordNet Synsets</a:t>
            </a:r>
          </a:p>
        </p:txBody>
      </p:sp>
      <p:sp>
        <p:nvSpPr>
          <p:cNvPr id="5" name="Diagrama de flujo: tarjeta 4">
            <a:extLst>
              <a:ext uri="{FF2B5EF4-FFF2-40B4-BE49-F238E27FC236}">
                <a16:creationId xmlns:a16="http://schemas.microsoft.com/office/drawing/2014/main" id="{E2A76728-C32C-4582-BFFF-C4EF3E5535DB}"/>
              </a:ext>
            </a:extLst>
          </p:cNvPr>
          <p:cNvSpPr/>
          <p:nvPr/>
        </p:nvSpPr>
        <p:spPr>
          <a:xfrm>
            <a:off x="1114567" y="1647967"/>
            <a:ext cx="1282890" cy="1050877"/>
          </a:xfrm>
          <a:prstGeom prst="flowChartPunchedCar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Semilla de palabras claves</a:t>
            </a:r>
          </a:p>
        </p:txBody>
      </p:sp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5AEA6DE7-EE7C-4452-A232-D940B4F4C77C}"/>
              </a:ext>
            </a:extLst>
          </p:cNvPr>
          <p:cNvSpPr/>
          <p:nvPr/>
        </p:nvSpPr>
        <p:spPr>
          <a:xfrm>
            <a:off x="4244453" y="1634320"/>
            <a:ext cx="2156347" cy="791570"/>
          </a:xfrm>
          <a:prstGeom prst="cloudCallout">
            <a:avLst>
              <a:gd name="adj1" fmla="val -27162"/>
              <a:gd name="adj2" fmla="val 31465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Twitter Streaming API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1321DF-3AB2-479A-9317-903B5CA88483}"/>
              </a:ext>
            </a:extLst>
          </p:cNvPr>
          <p:cNvSpPr/>
          <p:nvPr/>
        </p:nvSpPr>
        <p:spPr>
          <a:xfrm>
            <a:off x="7467598" y="3428998"/>
            <a:ext cx="1282890" cy="1050877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Procesamiento de datos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2BF0F4-08F6-4C39-8C0A-D4AD22544502}"/>
              </a:ext>
            </a:extLst>
          </p:cNvPr>
          <p:cNvSpPr/>
          <p:nvPr/>
        </p:nvSpPr>
        <p:spPr>
          <a:xfrm>
            <a:off x="4681181" y="3428998"/>
            <a:ext cx="1282890" cy="1050877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Recolección de Tweets etiquetados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85B133-3F8A-49C2-B4B3-621B84CE67EE}"/>
              </a:ext>
            </a:extLst>
          </p:cNvPr>
          <p:cNvSpPr/>
          <p:nvPr/>
        </p:nvSpPr>
        <p:spPr>
          <a:xfrm>
            <a:off x="1617260" y="3429000"/>
            <a:ext cx="1560394" cy="1050877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Reconocimiento de Emociones en hashtags</a:t>
            </a:r>
          </a:p>
        </p:txBody>
      </p:sp>
      <p:sp>
        <p:nvSpPr>
          <p:cNvPr id="10" name="Diagrama de flujo: disco magnético 9">
            <a:extLst>
              <a:ext uri="{FF2B5EF4-FFF2-40B4-BE49-F238E27FC236}">
                <a16:creationId xmlns:a16="http://schemas.microsoft.com/office/drawing/2014/main" id="{2DA7D7D0-A467-47FD-BEB0-D909FD667746}"/>
              </a:ext>
            </a:extLst>
          </p:cNvPr>
          <p:cNvSpPr/>
          <p:nvPr/>
        </p:nvSpPr>
        <p:spPr>
          <a:xfrm>
            <a:off x="9905999" y="4902956"/>
            <a:ext cx="1437564" cy="900753"/>
          </a:xfrm>
          <a:prstGeom prst="flowChartMagneticDisk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Datos etiquetados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EA4DE43-B39C-493B-BD66-989D95030887}"/>
              </a:ext>
            </a:extLst>
          </p:cNvPr>
          <p:cNvCxnSpPr>
            <a:stCxn id="5" idx="2"/>
          </p:cNvCxnSpPr>
          <p:nvPr/>
        </p:nvCxnSpPr>
        <p:spPr>
          <a:xfrm>
            <a:off x="1756012" y="2698844"/>
            <a:ext cx="400335" cy="73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E53AB85-CBF3-4166-BC42-6E75403F104D}"/>
              </a:ext>
            </a:extLst>
          </p:cNvPr>
          <p:cNvCxnSpPr>
            <a:stCxn id="4" idx="2"/>
          </p:cNvCxnSpPr>
          <p:nvPr/>
        </p:nvCxnSpPr>
        <p:spPr>
          <a:xfrm flipH="1">
            <a:off x="2679510" y="2624925"/>
            <a:ext cx="552237" cy="80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32C5863-49CD-432F-BD06-B71F12EE60AA}"/>
              </a:ext>
            </a:extLst>
          </p:cNvPr>
          <p:cNvCxnSpPr>
            <a:stCxn id="6" idx="1"/>
            <a:endCxn id="8" idx="0"/>
          </p:cNvCxnSpPr>
          <p:nvPr/>
        </p:nvCxnSpPr>
        <p:spPr>
          <a:xfrm flipH="1">
            <a:off x="5322626" y="2425047"/>
            <a:ext cx="1" cy="100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81C24DB-B044-48C3-A017-BF6DABEFE325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177654" y="3954437"/>
            <a:ext cx="15035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D051B7-9896-4DD3-9362-5619E0802B97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5964071" y="3954437"/>
            <a:ext cx="1503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9FF0131-5A5E-4ADB-8949-A85AC566C35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8750488" y="3954437"/>
            <a:ext cx="1874293" cy="948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0932AF6-7502-4C09-98B1-F8A48E156FA1}"/>
              </a:ext>
            </a:extLst>
          </p:cNvPr>
          <p:cNvSpPr/>
          <p:nvPr/>
        </p:nvSpPr>
        <p:spPr>
          <a:xfrm>
            <a:off x="5355101" y="647113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Estación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1EBDB4B-AEE2-467C-A146-B066039C044C}"/>
              </a:ext>
            </a:extLst>
          </p:cNvPr>
          <p:cNvSpPr/>
          <p:nvPr/>
        </p:nvSpPr>
        <p:spPr>
          <a:xfrm>
            <a:off x="5355101" y="2138289"/>
            <a:ext cx="1481797" cy="647114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Quedarse en Casa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0838DEB-7976-4D96-AD22-DC364F0D4494}"/>
              </a:ext>
            </a:extLst>
          </p:cNvPr>
          <p:cNvSpPr/>
          <p:nvPr/>
        </p:nvSpPr>
        <p:spPr>
          <a:xfrm>
            <a:off x="2649414" y="2138289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Clima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8B1D162-AB9C-4669-B026-144F1AFE4334}"/>
              </a:ext>
            </a:extLst>
          </p:cNvPr>
          <p:cNvSpPr/>
          <p:nvPr/>
        </p:nvSpPr>
        <p:spPr>
          <a:xfrm>
            <a:off x="8060788" y="2138289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Hora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C065BD7-61AB-45CF-9D44-4BF849A2DCF9}"/>
              </a:ext>
            </a:extLst>
          </p:cNvPr>
          <p:cNvSpPr/>
          <p:nvPr/>
        </p:nvSpPr>
        <p:spPr>
          <a:xfrm>
            <a:off x="1980954" y="4916659"/>
            <a:ext cx="1481797" cy="647114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Salir al Parque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FE39F72-CDA1-471E-B792-2B122686EBEB}"/>
              </a:ext>
            </a:extLst>
          </p:cNvPr>
          <p:cNvSpPr/>
          <p:nvPr/>
        </p:nvSpPr>
        <p:spPr>
          <a:xfrm>
            <a:off x="3462751" y="3629465"/>
            <a:ext cx="1481797" cy="647114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Hora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DBD4F50-6AA3-4E3C-8D9E-3B35D6A65924}"/>
              </a:ext>
            </a:extLst>
          </p:cNvPr>
          <p:cNvSpPr/>
          <p:nvPr/>
        </p:nvSpPr>
        <p:spPr>
          <a:xfrm>
            <a:off x="347002" y="3629465"/>
            <a:ext cx="1481797" cy="647114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Quedarse en Casa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35FC0DA-23AA-4448-9F97-2F7ECCCC679E}"/>
              </a:ext>
            </a:extLst>
          </p:cNvPr>
          <p:cNvSpPr/>
          <p:nvPr/>
        </p:nvSpPr>
        <p:spPr>
          <a:xfrm>
            <a:off x="4944548" y="4916659"/>
            <a:ext cx="1481797" cy="647114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Quedarse en Casa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0EC538E-5A84-49A0-8A35-3D2FB901B2FC}"/>
              </a:ext>
            </a:extLst>
          </p:cNvPr>
          <p:cNvSpPr/>
          <p:nvPr/>
        </p:nvSpPr>
        <p:spPr>
          <a:xfrm>
            <a:off x="10027921" y="3629465"/>
            <a:ext cx="1481797" cy="647114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Salir de fiesta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21F61D9-4513-4B48-91AD-317EFA422AD7}"/>
              </a:ext>
            </a:extLst>
          </p:cNvPr>
          <p:cNvSpPr/>
          <p:nvPr/>
        </p:nvSpPr>
        <p:spPr>
          <a:xfrm>
            <a:off x="6745336" y="3629465"/>
            <a:ext cx="1481797" cy="647114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Salir al Parque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45FAE8C-1E33-43FD-8434-53B5B7F02231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3390313" y="1294227"/>
            <a:ext cx="2705687" cy="844062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7717471-183E-4943-AB64-F430E2DF943B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>
            <a:off x="6096000" y="1294227"/>
            <a:ext cx="2705687" cy="84406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D71E20D-9095-4696-A87B-5B734E434F22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6096000" y="1294227"/>
            <a:ext cx="0" cy="84406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019943C-F50C-43A6-80FE-4B18219A70FE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8801687" y="2785403"/>
            <a:ext cx="1967133" cy="84406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3AD9A3C-6951-48CD-B6C6-A08DB4582888}"/>
              </a:ext>
            </a:extLst>
          </p:cNvPr>
          <p:cNvCxnSpPr>
            <a:stCxn id="37" idx="0"/>
            <a:endCxn id="30" idx="2"/>
          </p:cNvCxnSpPr>
          <p:nvPr/>
        </p:nvCxnSpPr>
        <p:spPr>
          <a:xfrm flipV="1">
            <a:off x="7486235" y="2785403"/>
            <a:ext cx="1315452" cy="84406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01B89EA-D6F4-4AF7-8B1E-2265CF9BE745}"/>
              </a:ext>
            </a:extLst>
          </p:cNvPr>
          <p:cNvCxnSpPr>
            <a:stCxn id="33" idx="0"/>
            <a:endCxn id="29" idx="2"/>
          </p:cNvCxnSpPr>
          <p:nvPr/>
        </p:nvCxnSpPr>
        <p:spPr>
          <a:xfrm flipH="1" flipV="1">
            <a:off x="3390313" y="2785403"/>
            <a:ext cx="813337" cy="84406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54AB288-B758-4D84-8030-09BE183E050D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V="1">
            <a:off x="1087901" y="2785403"/>
            <a:ext cx="2302412" cy="84406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AF82209-6D07-4801-ABFE-78EB46C6A7CC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2721853" y="4276579"/>
            <a:ext cx="1481797" cy="6400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4EFB25A-20C7-46A4-AB88-A81C9CAA0B33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4203650" y="4276579"/>
            <a:ext cx="1481797" cy="6400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3724E35-C5E5-4923-BE4B-6133BACD27F7}"/>
              </a:ext>
            </a:extLst>
          </p:cNvPr>
          <p:cNvSpPr txBox="1"/>
          <p:nvPr/>
        </p:nvSpPr>
        <p:spPr>
          <a:xfrm>
            <a:off x="3685457" y="1531592"/>
            <a:ext cx="14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Otoño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E082325-518B-49C4-991E-C4142B457668}"/>
              </a:ext>
            </a:extLst>
          </p:cNvPr>
          <p:cNvSpPr txBox="1"/>
          <p:nvPr/>
        </p:nvSpPr>
        <p:spPr>
          <a:xfrm>
            <a:off x="5690136" y="1531592"/>
            <a:ext cx="14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Invierno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C5BF6F0-F440-4A10-BF43-F353DC371966}"/>
              </a:ext>
            </a:extLst>
          </p:cNvPr>
          <p:cNvSpPr txBox="1"/>
          <p:nvPr/>
        </p:nvSpPr>
        <p:spPr>
          <a:xfrm>
            <a:off x="7975787" y="1531592"/>
            <a:ext cx="14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Verano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FA72344-E7D5-4DC8-A453-FBD835CC566F}"/>
              </a:ext>
            </a:extLst>
          </p:cNvPr>
          <p:cNvSpPr txBox="1"/>
          <p:nvPr/>
        </p:nvSpPr>
        <p:spPr>
          <a:xfrm>
            <a:off x="7124859" y="3022768"/>
            <a:ext cx="17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Menor a 19:00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88239A2-DB2F-49A9-867E-C1CC86060C18}"/>
              </a:ext>
            </a:extLst>
          </p:cNvPr>
          <p:cNvSpPr txBox="1"/>
          <p:nvPr/>
        </p:nvSpPr>
        <p:spPr>
          <a:xfrm>
            <a:off x="9826389" y="3029381"/>
            <a:ext cx="16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Mayor a 22:00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C031A98-FBC8-4C9B-B66F-FFC59DF3103E}"/>
              </a:ext>
            </a:extLst>
          </p:cNvPr>
          <p:cNvSpPr txBox="1"/>
          <p:nvPr/>
        </p:nvSpPr>
        <p:spPr>
          <a:xfrm>
            <a:off x="2483894" y="4412163"/>
            <a:ext cx="16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Menor a 18:00 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25646BD-C498-4DFA-9077-A790FD40EDA0}"/>
              </a:ext>
            </a:extLst>
          </p:cNvPr>
          <p:cNvSpPr txBox="1"/>
          <p:nvPr/>
        </p:nvSpPr>
        <p:spPr>
          <a:xfrm>
            <a:off x="4441609" y="4415470"/>
            <a:ext cx="178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Mayor a 18:00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93F8110-A1D3-4B5F-AED5-6792A193F2B9}"/>
              </a:ext>
            </a:extLst>
          </p:cNvPr>
          <p:cNvSpPr txBox="1"/>
          <p:nvPr/>
        </p:nvSpPr>
        <p:spPr>
          <a:xfrm>
            <a:off x="1240056" y="3001062"/>
            <a:ext cx="14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Lluvia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DD7150B-0194-4F1E-A4F3-AFFE951F4F0A}"/>
              </a:ext>
            </a:extLst>
          </p:cNvPr>
          <p:cNvSpPr txBox="1"/>
          <p:nvPr/>
        </p:nvSpPr>
        <p:spPr>
          <a:xfrm>
            <a:off x="3842274" y="3007675"/>
            <a:ext cx="14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Soleado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9BB22E10-8997-4A4E-8677-AF4018FBB8F6}"/>
              </a:ext>
            </a:extLst>
          </p:cNvPr>
          <p:cNvSpPr/>
          <p:nvPr/>
        </p:nvSpPr>
        <p:spPr>
          <a:xfrm>
            <a:off x="8166601" y="4786274"/>
            <a:ext cx="1481797" cy="647114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Quedarse en Casa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B07D0E54-B5CB-448C-AB11-E45E24D406D3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8801687" y="2790182"/>
            <a:ext cx="105813" cy="199609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5CE15BB-5A1B-4335-9412-8B25B1FD0515}"/>
              </a:ext>
            </a:extLst>
          </p:cNvPr>
          <p:cNvSpPr txBox="1"/>
          <p:nvPr/>
        </p:nvSpPr>
        <p:spPr>
          <a:xfrm>
            <a:off x="7846337" y="4320884"/>
            <a:ext cx="21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Entre 19:00 y 22:00</a:t>
            </a:r>
          </a:p>
        </p:txBody>
      </p:sp>
    </p:spTree>
    <p:extLst>
      <p:ext uri="{BB962C8B-B14F-4D97-AF65-F5344CB8AC3E}">
        <p14:creationId xmlns:p14="http://schemas.microsoft.com/office/powerpoint/2010/main" val="4026186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99</Words>
  <Application>Microsoft Office PowerPoint</Application>
  <PresentationFormat>Panorámica</PresentationFormat>
  <Paragraphs>45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Andrade Cabello</dc:creator>
  <cp:lastModifiedBy>Carlos Andrade Cabello</cp:lastModifiedBy>
  <cp:revision>8</cp:revision>
  <dcterms:created xsi:type="dcterms:W3CDTF">2019-08-10T04:40:56Z</dcterms:created>
  <dcterms:modified xsi:type="dcterms:W3CDTF">2019-08-12T01:35:01Z</dcterms:modified>
</cp:coreProperties>
</file>