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9144000"/>
  <p:notesSz cx="6858000" cy="9144000"/>
  <p:embeddedFontLst>
    <p:embeddedFont>
      <p:font typeface="Questrial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estrial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Shape 23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Shape 2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Shape 29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Shape 30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Shape 31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Shape 32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Shape 24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Shape 25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Shape 25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Shape 26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Shape 26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Shape 27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Shape 28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Diapositiva de título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Shape 53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Shape 54"/>
          <p:cNvGrpSpPr/>
          <p:nvPr/>
        </p:nvGrpSpPr>
        <p:grpSpPr>
          <a:xfrm>
            <a:off x="0" y="0"/>
            <a:ext cx="2305051" cy="6858000"/>
            <a:chOff x="0" y="0"/>
            <a:chExt cx="2305051" cy="6858000"/>
          </a:xfrm>
        </p:grpSpPr>
        <p:sp>
          <p:nvSpPr>
            <p:cNvPr id="55" name="Shape 55"/>
            <p:cNvSpPr/>
            <p:nvPr/>
          </p:nvSpPr>
          <p:spPr>
            <a:xfrm>
              <a:off x="1209675" y="4763"/>
              <a:ext cx="23813" cy="2181224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1128712" y="2176463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1123950" y="4021137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414337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333375" y="4481512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190500" y="9525"/>
              <a:ext cx="152399" cy="908049"/>
            </a:xfrm>
            <a:custGeom>
              <a:pathLst>
                <a:path extrusionOk="0" h="120000" w="120000">
                  <a:moveTo>
                    <a:pt x="18750" y="120000"/>
                  </a:moveTo>
                  <a:lnTo>
                    <a:pt x="0" y="118741"/>
                  </a:lnTo>
                  <a:lnTo>
                    <a:pt x="101250" y="79720"/>
                  </a:lnTo>
                  <a:lnTo>
                    <a:pt x="101250" y="0"/>
                  </a:lnTo>
                  <a:lnTo>
                    <a:pt x="120000" y="0"/>
                  </a:lnTo>
                  <a:lnTo>
                    <a:pt x="120000" y="80349"/>
                  </a:lnTo>
                  <a:lnTo>
                    <a:pt x="1875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Shape 61"/>
            <p:cNvSpPr/>
            <p:nvPr/>
          </p:nvSpPr>
          <p:spPr>
            <a:xfrm>
              <a:off x="1290637" y="14288"/>
              <a:ext cx="376238" cy="1801813"/>
            </a:xfrm>
            <a:custGeom>
              <a:pathLst>
                <a:path extrusionOk="0" h="120000" w="120000">
                  <a:moveTo>
                    <a:pt x="112405" y="120000"/>
                  </a:moveTo>
                  <a:lnTo>
                    <a:pt x="0" y="65550"/>
                  </a:lnTo>
                  <a:lnTo>
                    <a:pt x="0" y="0"/>
                  </a:lnTo>
                  <a:lnTo>
                    <a:pt x="9113" y="0"/>
                  </a:lnTo>
                  <a:lnTo>
                    <a:pt x="9113" y="65233"/>
                  </a:lnTo>
                  <a:lnTo>
                    <a:pt x="120000" y="119365"/>
                  </a:lnTo>
                  <a:lnTo>
                    <a:pt x="112405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Shape 62"/>
            <p:cNvSpPr/>
            <p:nvPr/>
          </p:nvSpPr>
          <p:spPr>
            <a:xfrm>
              <a:off x="1600200" y="1801813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1381125" y="9525"/>
              <a:ext cx="371474" cy="1425574"/>
            </a:xfrm>
            <a:custGeom>
              <a:pathLst>
                <a:path extrusionOk="0" h="120000" w="120000">
                  <a:moveTo>
                    <a:pt x="112307" y="120000"/>
                  </a:moveTo>
                  <a:lnTo>
                    <a:pt x="0" y="51180"/>
                  </a:lnTo>
                  <a:lnTo>
                    <a:pt x="0" y="0"/>
                  </a:lnTo>
                  <a:lnTo>
                    <a:pt x="7692" y="0"/>
                  </a:lnTo>
                  <a:lnTo>
                    <a:pt x="7692" y="50779"/>
                  </a:lnTo>
                  <a:lnTo>
                    <a:pt x="120000" y="119198"/>
                  </a:lnTo>
                  <a:lnTo>
                    <a:pt x="112307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Shape 64"/>
            <p:cNvSpPr/>
            <p:nvPr/>
          </p:nvSpPr>
          <p:spPr>
            <a:xfrm>
              <a:off x="1643063" y="0"/>
              <a:ext cx="152399" cy="912813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97500" y="120000"/>
                  </a:lnTo>
                  <a:lnTo>
                    <a:pt x="97500" y="40069"/>
                  </a:lnTo>
                  <a:lnTo>
                    <a:pt x="0" y="1252"/>
                  </a:lnTo>
                  <a:lnTo>
                    <a:pt x="18750" y="0"/>
                  </a:lnTo>
                  <a:lnTo>
                    <a:pt x="120000" y="39443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Shape 65"/>
            <p:cNvSpPr/>
            <p:nvPr/>
          </p:nvSpPr>
          <p:spPr>
            <a:xfrm>
              <a:off x="1685925" y="1420812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1685925" y="903287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1743075" y="4763"/>
              <a:ext cx="419099" cy="522288"/>
            </a:xfrm>
            <a:custGeom>
              <a:pathLst>
                <a:path extrusionOk="0" h="120000" w="120000">
                  <a:moveTo>
                    <a:pt x="114545" y="120000"/>
                  </a:moveTo>
                  <a:lnTo>
                    <a:pt x="20454" y="43768"/>
                  </a:lnTo>
                  <a:lnTo>
                    <a:pt x="0" y="2188"/>
                  </a:lnTo>
                  <a:lnTo>
                    <a:pt x="6818" y="0"/>
                  </a:lnTo>
                  <a:lnTo>
                    <a:pt x="27272" y="40486"/>
                  </a:lnTo>
                  <a:lnTo>
                    <a:pt x="120000" y="115623"/>
                  </a:lnTo>
                  <a:lnTo>
                    <a:pt x="114545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Shape 68"/>
            <p:cNvSpPr/>
            <p:nvPr/>
          </p:nvSpPr>
          <p:spPr>
            <a:xfrm>
              <a:off x="2119313" y="488950"/>
              <a:ext cx="161925" cy="147638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45882" y="120000"/>
                    <a:pt x="31764" y="116129"/>
                    <a:pt x="21176" y="104516"/>
                  </a:cubicBezTo>
                  <a:cubicBezTo>
                    <a:pt x="0" y="77419"/>
                    <a:pt x="0" y="38709"/>
                    <a:pt x="21176" y="15483"/>
                  </a:cubicBezTo>
                  <a:cubicBezTo>
                    <a:pt x="31764" y="3870"/>
                    <a:pt x="45882" y="0"/>
                    <a:pt x="60000" y="0"/>
                  </a:cubicBezTo>
                  <a:cubicBezTo>
                    <a:pt x="74117" y="0"/>
                    <a:pt x="88235" y="3870"/>
                    <a:pt x="98823" y="15483"/>
                  </a:cubicBezTo>
                  <a:cubicBezTo>
                    <a:pt x="120000" y="38709"/>
                    <a:pt x="120000" y="77419"/>
                    <a:pt x="98823" y="104516"/>
                  </a:cubicBezTo>
                  <a:cubicBezTo>
                    <a:pt x="88235" y="116129"/>
                    <a:pt x="74117" y="120000"/>
                    <a:pt x="60000" y="120000"/>
                  </a:cubicBezTo>
                  <a:close/>
                  <a:moveTo>
                    <a:pt x="60000" y="15483"/>
                  </a:moveTo>
                  <a:cubicBezTo>
                    <a:pt x="49411" y="15483"/>
                    <a:pt x="38823" y="19354"/>
                    <a:pt x="31764" y="27096"/>
                  </a:cubicBezTo>
                  <a:cubicBezTo>
                    <a:pt x="14117" y="46451"/>
                    <a:pt x="14117" y="73548"/>
                    <a:pt x="31764" y="92903"/>
                  </a:cubicBezTo>
                  <a:cubicBezTo>
                    <a:pt x="38823" y="100645"/>
                    <a:pt x="49411" y="104516"/>
                    <a:pt x="60000" y="104516"/>
                  </a:cubicBezTo>
                  <a:cubicBezTo>
                    <a:pt x="70588" y="104516"/>
                    <a:pt x="81176" y="100645"/>
                    <a:pt x="88235" y="92903"/>
                  </a:cubicBezTo>
                  <a:cubicBezTo>
                    <a:pt x="105882" y="73548"/>
                    <a:pt x="105882" y="46451"/>
                    <a:pt x="88235" y="27096"/>
                  </a:cubicBezTo>
                  <a:cubicBezTo>
                    <a:pt x="81176" y="19354"/>
                    <a:pt x="70588" y="15483"/>
                    <a:pt x="60000" y="1548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952500" y="4763"/>
              <a:ext cx="152399" cy="908049"/>
            </a:xfrm>
            <a:custGeom>
              <a:pathLst>
                <a:path extrusionOk="0" h="120000" w="120000">
                  <a:moveTo>
                    <a:pt x="18750" y="120000"/>
                  </a:moveTo>
                  <a:lnTo>
                    <a:pt x="0" y="120000"/>
                  </a:lnTo>
                  <a:lnTo>
                    <a:pt x="0" y="39650"/>
                  </a:lnTo>
                  <a:lnTo>
                    <a:pt x="101250" y="0"/>
                  </a:lnTo>
                  <a:lnTo>
                    <a:pt x="120000" y="1258"/>
                  </a:lnTo>
                  <a:lnTo>
                    <a:pt x="18750" y="40279"/>
                  </a:lnTo>
                  <a:lnTo>
                    <a:pt x="1875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Shape 70"/>
            <p:cNvSpPr/>
            <p:nvPr/>
          </p:nvSpPr>
          <p:spPr>
            <a:xfrm>
              <a:off x="866775" y="903287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6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6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890587" y="1554162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738187" y="5622925"/>
              <a:ext cx="338137" cy="1216024"/>
            </a:xfrm>
            <a:custGeom>
              <a:pathLst>
                <a:path extrusionOk="0" h="120000" w="120000">
                  <a:moveTo>
                    <a:pt x="119999" y="120000"/>
                  </a:moveTo>
                  <a:lnTo>
                    <a:pt x="109859" y="120000"/>
                  </a:lnTo>
                  <a:lnTo>
                    <a:pt x="109859" y="72689"/>
                  </a:lnTo>
                  <a:lnTo>
                    <a:pt x="0" y="939"/>
                  </a:lnTo>
                  <a:lnTo>
                    <a:pt x="6760" y="0"/>
                  </a:lnTo>
                  <a:lnTo>
                    <a:pt x="119999" y="72219"/>
                  </a:lnTo>
                  <a:lnTo>
                    <a:pt x="119999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Shape 73"/>
            <p:cNvSpPr/>
            <p:nvPr/>
          </p:nvSpPr>
          <p:spPr>
            <a:xfrm>
              <a:off x="647700" y="5480050"/>
              <a:ext cx="157162" cy="157162"/>
            </a:xfrm>
            <a:custGeom>
              <a:pathLst>
                <a:path extrusionOk="0" h="120000" w="120000">
                  <a:moveTo>
                    <a:pt x="61818" y="120000"/>
                  </a:moveTo>
                  <a:cubicBezTo>
                    <a:pt x="29090" y="120000"/>
                    <a:pt x="0" y="94545"/>
                    <a:pt x="0" y="61818"/>
                  </a:cubicBezTo>
                  <a:cubicBezTo>
                    <a:pt x="0" y="29090"/>
                    <a:pt x="29090" y="0"/>
                    <a:pt x="61818" y="0"/>
                  </a:cubicBezTo>
                  <a:cubicBezTo>
                    <a:pt x="94545" y="0"/>
                    <a:pt x="120000" y="29090"/>
                    <a:pt x="120000" y="61818"/>
                  </a:cubicBezTo>
                  <a:cubicBezTo>
                    <a:pt x="120000" y="94545"/>
                    <a:pt x="94545" y="120000"/>
                    <a:pt x="61818" y="120000"/>
                  </a:cubicBezTo>
                  <a:close/>
                  <a:moveTo>
                    <a:pt x="61818" y="14545"/>
                  </a:moveTo>
                  <a:cubicBezTo>
                    <a:pt x="36363" y="14545"/>
                    <a:pt x="14545" y="36363"/>
                    <a:pt x="14545" y="61818"/>
                  </a:cubicBezTo>
                  <a:cubicBezTo>
                    <a:pt x="14545" y="87272"/>
                    <a:pt x="36363" y="105454"/>
                    <a:pt x="61818" y="105454"/>
                  </a:cubicBezTo>
                  <a:cubicBezTo>
                    <a:pt x="83636" y="105454"/>
                    <a:pt x="105454" y="87272"/>
                    <a:pt x="105454" y="61818"/>
                  </a:cubicBezTo>
                  <a:cubicBezTo>
                    <a:pt x="105454" y="36363"/>
                    <a:pt x="83636" y="14545"/>
                    <a:pt x="61818" y="14545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66675" y="903287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6000" y="0"/>
                    <a:pt x="120000" y="27000"/>
                    <a:pt x="120000" y="60000"/>
                  </a:cubicBezTo>
                  <a:cubicBezTo>
                    <a:pt x="120000" y="93000"/>
                    <a:pt x="96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6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6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0" y="3897312"/>
              <a:ext cx="133349" cy="266699"/>
            </a:xfrm>
            <a:custGeom>
              <a:pathLst>
                <a:path extrusionOk="0" h="120000" w="120000">
                  <a:moveTo>
                    <a:pt x="98571" y="120000"/>
                  </a:moveTo>
                  <a:lnTo>
                    <a:pt x="0" y="4285"/>
                  </a:lnTo>
                  <a:lnTo>
                    <a:pt x="17142" y="0"/>
                  </a:lnTo>
                  <a:lnTo>
                    <a:pt x="120000" y="115714"/>
                  </a:lnTo>
                  <a:lnTo>
                    <a:pt x="98571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Shape 76"/>
            <p:cNvSpPr/>
            <p:nvPr/>
          </p:nvSpPr>
          <p:spPr>
            <a:xfrm>
              <a:off x="66675" y="4149725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0" y="1644650"/>
              <a:ext cx="133349" cy="269874"/>
            </a:xfrm>
            <a:custGeom>
              <a:pathLst>
                <a:path extrusionOk="0" h="120000" w="120000">
                  <a:moveTo>
                    <a:pt x="17142" y="120000"/>
                  </a:moveTo>
                  <a:lnTo>
                    <a:pt x="0" y="115764"/>
                  </a:lnTo>
                  <a:lnTo>
                    <a:pt x="98571" y="0"/>
                  </a:lnTo>
                  <a:lnTo>
                    <a:pt x="120000" y="4235"/>
                  </a:lnTo>
                  <a:lnTo>
                    <a:pt x="17142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Shape 78"/>
            <p:cNvSpPr/>
            <p:nvPr/>
          </p:nvSpPr>
          <p:spPr>
            <a:xfrm>
              <a:off x="66675" y="1468437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695325" y="4763"/>
              <a:ext cx="309562" cy="1558924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08923" y="120000"/>
                  </a:lnTo>
                  <a:lnTo>
                    <a:pt x="108923" y="98370"/>
                  </a:lnTo>
                  <a:lnTo>
                    <a:pt x="0" y="76863"/>
                  </a:lnTo>
                  <a:lnTo>
                    <a:pt x="0" y="0"/>
                  </a:lnTo>
                  <a:lnTo>
                    <a:pt x="11076" y="0"/>
                  </a:lnTo>
                  <a:lnTo>
                    <a:pt x="11076" y="76130"/>
                  </a:lnTo>
                  <a:lnTo>
                    <a:pt x="120000" y="9727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Shape 80"/>
            <p:cNvSpPr/>
            <p:nvPr/>
          </p:nvSpPr>
          <p:spPr>
            <a:xfrm>
              <a:off x="57150" y="4881562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3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138113" y="5060950"/>
              <a:ext cx="304799" cy="17780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10625" y="120000"/>
                  </a:lnTo>
                  <a:lnTo>
                    <a:pt x="110625" y="38571"/>
                  </a:lnTo>
                  <a:lnTo>
                    <a:pt x="0" y="19607"/>
                  </a:lnTo>
                  <a:lnTo>
                    <a:pt x="0" y="0"/>
                  </a:lnTo>
                  <a:lnTo>
                    <a:pt x="9375" y="0"/>
                  </a:lnTo>
                  <a:lnTo>
                    <a:pt x="9375" y="18964"/>
                  </a:lnTo>
                  <a:lnTo>
                    <a:pt x="120000" y="37928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Shape 82"/>
            <p:cNvSpPr/>
            <p:nvPr/>
          </p:nvSpPr>
          <p:spPr>
            <a:xfrm>
              <a:off x="561975" y="6430962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3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642937" y="6610350"/>
              <a:ext cx="23813" cy="242887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76200" y="6430962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6000" y="0"/>
                    <a:pt x="120000" y="27000"/>
                    <a:pt x="120000" y="60000"/>
                  </a:cubicBezTo>
                  <a:cubicBezTo>
                    <a:pt x="120000" y="93000"/>
                    <a:pt x="96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3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0" y="5978525"/>
              <a:ext cx="190500" cy="461962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05000" y="120000"/>
                  </a:lnTo>
                  <a:lnTo>
                    <a:pt x="105000" y="47010"/>
                  </a:lnTo>
                  <a:lnTo>
                    <a:pt x="0" y="3711"/>
                  </a:lnTo>
                  <a:lnTo>
                    <a:pt x="12000" y="0"/>
                  </a:lnTo>
                  <a:lnTo>
                    <a:pt x="120000" y="44536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Shape 86"/>
            <p:cNvSpPr/>
            <p:nvPr/>
          </p:nvSpPr>
          <p:spPr>
            <a:xfrm>
              <a:off x="1014412" y="1801813"/>
              <a:ext cx="214312" cy="755649"/>
            </a:xfrm>
            <a:custGeom>
              <a:pathLst>
                <a:path extrusionOk="0" h="120000" w="120000">
                  <a:moveTo>
                    <a:pt x="10666" y="120000"/>
                  </a:moveTo>
                  <a:lnTo>
                    <a:pt x="0" y="120000"/>
                  </a:lnTo>
                  <a:lnTo>
                    <a:pt x="0" y="32268"/>
                  </a:lnTo>
                  <a:lnTo>
                    <a:pt x="112000" y="0"/>
                  </a:lnTo>
                  <a:lnTo>
                    <a:pt x="120000" y="2268"/>
                  </a:lnTo>
                  <a:lnTo>
                    <a:pt x="10666" y="33025"/>
                  </a:lnTo>
                  <a:lnTo>
                    <a:pt x="10666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Shape 87"/>
            <p:cNvSpPr/>
            <p:nvPr/>
          </p:nvSpPr>
          <p:spPr>
            <a:xfrm>
              <a:off x="938212" y="2547938"/>
              <a:ext cx="166688" cy="160337"/>
            </a:xfrm>
            <a:custGeom>
              <a:pathLst>
                <a:path extrusionOk="0" h="120000" w="120000">
                  <a:moveTo>
                    <a:pt x="61714" y="120000"/>
                  </a:moveTo>
                  <a:cubicBezTo>
                    <a:pt x="27428" y="120000"/>
                    <a:pt x="0" y="91764"/>
                    <a:pt x="0" y="60000"/>
                  </a:cubicBezTo>
                  <a:cubicBezTo>
                    <a:pt x="0" y="24705"/>
                    <a:pt x="27428" y="0"/>
                    <a:pt x="61714" y="0"/>
                  </a:cubicBezTo>
                  <a:cubicBezTo>
                    <a:pt x="92571" y="0"/>
                    <a:pt x="120000" y="24705"/>
                    <a:pt x="120000" y="60000"/>
                  </a:cubicBezTo>
                  <a:cubicBezTo>
                    <a:pt x="120000" y="91764"/>
                    <a:pt x="92571" y="120000"/>
                    <a:pt x="61714" y="120000"/>
                  </a:cubicBezTo>
                  <a:close/>
                  <a:moveTo>
                    <a:pt x="61714" y="14117"/>
                  </a:moveTo>
                  <a:cubicBezTo>
                    <a:pt x="34285" y="14117"/>
                    <a:pt x="13714" y="35294"/>
                    <a:pt x="13714" y="60000"/>
                  </a:cubicBezTo>
                  <a:cubicBezTo>
                    <a:pt x="13714" y="84705"/>
                    <a:pt x="34285" y="105882"/>
                    <a:pt x="61714" y="105882"/>
                  </a:cubicBezTo>
                  <a:cubicBezTo>
                    <a:pt x="85714" y="105882"/>
                    <a:pt x="106285" y="84705"/>
                    <a:pt x="106285" y="60000"/>
                  </a:cubicBezTo>
                  <a:cubicBezTo>
                    <a:pt x="106285" y="35294"/>
                    <a:pt x="85714" y="14117"/>
                    <a:pt x="61714" y="1411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595312" y="4763"/>
              <a:ext cx="638174" cy="4025899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15522" y="120000"/>
                  </a:lnTo>
                  <a:lnTo>
                    <a:pt x="115522" y="109353"/>
                  </a:lnTo>
                  <a:lnTo>
                    <a:pt x="0" y="91088"/>
                  </a:lnTo>
                  <a:lnTo>
                    <a:pt x="0" y="0"/>
                  </a:lnTo>
                  <a:lnTo>
                    <a:pt x="4477" y="0"/>
                  </a:lnTo>
                  <a:lnTo>
                    <a:pt x="4477" y="90662"/>
                  </a:lnTo>
                  <a:lnTo>
                    <a:pt x="120000" y="108927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Shape 89"/>
            <p:cNvSpPr/>
            <p:nvPr/>
          </p:nvSpPr>
          <p:spPr>
            <a:xfrm>
              <a:off x="1223962" y="1382712"/>
              <a:ext cx="142875" cy="476249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04000" y="120000"/>
                  </a:lnTo>
                  <a:lnTo>
                    <a:pt x="104000" y="33600"/>
                  </a:lnTo>
                  <a:lnTo>
                    <a:pt x="0" y="3600"/>
                  </a:lnTo>
                  <a:lnTo>
                    <a:pt x="12000" y="0"/>
                  </a:lnTo>
                  <a:lnTo>
                    <a:pt x="120000" y="3240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Shape 90"/>
            <p:cNvSpPr/>
            <p:nvPr/>
          </p:nvSpPr>
          <p:spPr>
            <a:xfrm>
              <a:off x="1300162" y="1849438"/>
              <a:ext cx="109537" cy="107949"/>
            </a:xfrm>
            <a:custGeom>
              <a:pathLst>
                <a:path extrusionOk="0" h="120000" w="120000">
                  <a:moveTo>
                    <a:pt x="62608" y="120000"/>
                  </a:moveTo>
                  <a:cubicBezTo>
                    <a:pt x="26086" y="120000"/>
                    <a:pt x="0" y="93913"/>
                    <a:pt x="0" y="62608"/>
                  </a:cubicBezTo>
                  <a:cubicBezTo>
                    <a:pt x="0" y="26086"/>
                    <a:pt x="26086" y="0"/>
                    <a:pt x="62608" y="0"/>
                  </a:cubicBezTo>
                  <a:cubicBezTo>
                    <a:pt x="93913" y="0"/>
                    <a:pt x="120000" y="26086"/>
                    <a:pt x="120000" y="62608"/>
                  </a:cubicBezTo>
                  <a:cubicBezTo>
                    <a:pt x="120000" y="93913"/>
                    <a:pt x="93913" y="120000"/>
                    <a:pt x="62608" y="120000"/>
                  </a:cubicBezTo>
                  <a:close/>
                  <a:moveTo>
                    <a:pt x="62608" y="20869"/>
                  </a:moveTo>
                  <a:cubicBezTo>
                    <a:pt x="41739" y="20869"/>
                    <a:pt x="20869" y="41739"/>
                    <a:pt x="20869" y="62608"/>
                  </a:cubicBezTo>
                  <a:cubicBezTo>
                    <a:pt x="20869" y="83478"/>
                    <a:pt x="41739" y="99130"/>
                    <a:pt x="62608" y="99130"/>
                  </a:cubicBezTo>
                  <a:cubicBezTo>
                    <a:pt x="83478" y="99130"/>
                    <a:pt x="99130" y="83478"/>
                    <a:pt x="99130" y="62608"/>
                  </a:cubicBezTo>
                  <a:cubicBezTo>
                    <a:pt x="99130" y="41739"/>
                    <a:pt x="83478" y="20869"/>
                    <a:pt x="62608" y="2086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280987" y="3417887"/>
              <a:ext cx="142875" cy="474663"/>
            </a:xfrm>
            <a:custGeom>
              <a:pathLst>
                <a:path extrusionOk="0" h="120000" w="120000">
                  <a:moveTo>
                    <a:pt x="16000" y="120000"/>
                  </a:moveTo>
                  <a:lnTo>
                    <a:pt x="0" y="120000"/>
                  </a:lnTo>
                  <a:lnTo>
                    <a:pt x="0" y="32107"/>
                  </a:lnTo>
                  <a:lnTo>
                    <a:pt x="108000" y="0"/>
                  </a:lnTo>
                  <a:lnTo>
                    <a:pt x="120000" y="3210"/>
                  </a:lnTo>
                  <a:lnTo>
                    <a:pt x="16000" y="33311"/>
                  </a:lnTo>
                  <a:lnTo>
                    <a:pt x="16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Shape 92"/>
            <p:cNvSpPr/>
            <p:nvPr/>
          </p:nvSpPr>
          <p:spPr>
            <a:xfrm>
              <a:off x="238125" y="3883025"/>
              <a:ext cx="109537" cy="109537"/>
            </a:xfrm>
            <a:custGeom>
              <a:pathLst>
                <a:path extrusionOk="0" h="120000" w="120000">
                  <a:moveTo>
                    <a:pt x="57391" y="120000"/>
                  </a:moveTo>
                  <a:cubicBezTo>
                    <a:pt x="26086" y="120000"/>
                    <a:pt x="0" y="93913"/>
                    <a:pt x="0" y="62608"/>
                  </a:cubicBezTo>
                  <a:cubicBezTo>
                    <a:pt x="0" y="26086"/>
                    <a:pt x="26086" y="0"/>
                    <a:pt x="57391" y="0"/>
                  </a:cubicBezTo>
                  <a:cubicBezTo>
                    <a:pt x="88695" y="0"/>
                    <a:pt x="120000" y="26086"/>
                    <a:pt x="120000" y="62608"/>
                  </a:cubicBezTo>
                  <a:cubicBezTo>
                    <a:pt x="120000" y="93913"/>
                    <a:pt x="88695" y="120000"/>
                    <a:pt x="57391" y="120000"/>
                  </a:cubicBezTo>
                  <a:close/>
                  <a:moveTo>
                    <a:pt x="57391" y="20869"/>
                  </a:moveTo>
                  <a:cubicBezTo>
                    <a:pt x="36521" y="20869"/>
                    <a:pt x="20869" y="41739"/>
                    <a:pt x="20869" y="62608"/>
                  </a:cubicBezTo>
                  <a:cubicBezTo>
                    <a:pt x="20869" y="83478"/>
                    <a:pt x="36521" y="99130"/>
                    <a:pt x="57391" y="99130"/>
                  </a:cubicBezTo>
                  <a:cubicBezTo>
                    <a:pt x="78260" y="99130"/>
                    <a:pt x="99130" y="83478"/>
                    <a:pt x="99130" y="62608"/>
                  </a:cubicBezTo>
                  <a:cubicBezTo>
                    <a:pt x="99130" y="41739"/>
                    <a:pt x="78260" y="20869"/>
                    <a:pt x="57391" y="2086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4763" y="2166938"/>
              <a:ext cx="114300" cy="452438"/>
            </a:xfrm>
            <a:custGeom>
              <a:pathLst>
                <a:path extrusionOk="0" h="120000" w="120000">
                  <a:moveTo>
                    <a:pt x="10000" y="119999"/>
                  </a:moveTo>
                  <a:lnTo>
                    <a:pt x="0" y="116210"/>
                  </a:lnTo>
                  <a:lnTo>
                    <a:pt x="100000" y="90947"/>
                  </a:lnTo>
                  <a:lnTo>
                    <a:pt x="100000" y="0"/>
                  </a:lnTo>
                  <a:lnTo>
                    <a:pt x="120000" y="0"/>
                  </a:lnTo>
                  <a:lnTo>
                    <a:pt x="120000" y="93473"/>
                  </a:lnTo>
                  <a:lnTo>
                    <a:pt x="10000" y="1199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Shape 94"/>
            <p:cNvSpPr/>
            <p:nvPr/>
          </p:nvSpPr>
          <p:spPr>
            <a:xfrm>
              <a:off x="52388" y="2066925"/>
              <a:ext cx="109537" cy="109537"/>
            </a:xfrm>
            <a:custGeom>
              <a:pathLst>
                <a:path extrusionOk="0" h="120000" w="120000">
                  <a:moveTo>
                    <a:pt x="62608" y="120000"/>
                  </a:moveTo>
                  <a:cubicBezTo>
                    <a:pt x="26086" y="120000"/>
                    <a:pt x="0" y="93913"/>
                    <a:pt x="0" y="62608"/>
                  </a:cubicBezTo>
                  <a:cubicBezTo>
                    <a:pt x="0" y="26086"/>
                    <a:pt x="26086" y="0"/>
                    <a:pt x="62608" y="0"/>
                  </a:cubicBezTo>
                  <a:cubicBezTo>
                    <a:pt x="93913" y="0"/>
                    <a:pt x="120000" y="26086"/>
                    <a:pt x="120000" y="62608"/>
                  </a:cubicBezTo>
                  <a:cubicBezTo>
                    <a:pt x="120000" y="93913"/>
                    <a:pt x="93913" y="120000"/>
                    <a:pt x="62608" y="120000"/>
                  </a:cubicBezTo>
                  <a:close/>
                  <a:moveTo>
                    <a:pt x="62608" y="20869"/>
                  </a:moveTo>
                  <a:cubicBezTo>
                    <a:pt x="41739" y="20869"/>
                    <a:pt x="20869" y="41739"/>
                    <a:pt x="20869" y="62608"/>
                  </a:cubicBezTo>
                  <a:cubicBezTo>
                    <a:pt x="20869" y="83478"/>
                    <a:pt x="41739" y="99130"/>
                    <a:pt x="62608" y="99130"/>
                  </a:cubicBezTo>
                  <a:cubicBezTo>
                    <a:pt x="83478" y="99130"/>
                    <a:pt x="99130" y="83478"/>
                    <a:pt x="99130" y="62608"/>
                  </a:cubicBezTo>
                  <a:cubicBezTo>
                    <a:pt x="99130" y="41739"/>
                    <a:pt x="83478" y="20869"/>
                    <a:pt x="62608" y="2086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1228725" y="4662487"/>
              <a:ext cx="23813" cy="2181224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1319212" y="5041900"/>
              <a:ext cx="371474" cy="1801813"/>
            </a:xfrm>
            <a:custGeom>
              <a:pathLst>
                <a:path extrusionOk="0" h="120000" w="120000">
                  <a:moveTo>
                    <a:pt x="7692" y="120000"/>
                  </a:moveTo>
                  <a:lnTo>
                    <a:pt x="0" y="120000"/>
                  </a:lnTo>
                  <a:lnTo>
                    <a:pt x="0" y="54449"/>
                  </a:lnTo>
                  <a:lnTo>
                    <a:pt x="0" y="54132"/>
                  </a:lnTo>
                  <a:lnTo>
                    <a:pt x="112307" y="0"/>
                  </a:lnTo>
                  <a:lnTo>
                    <a:pt x="120000" y="634"/>
                  </a:lnTo>
                  <a:lnTo>
                    <a:pt x="7692" y="54766"/>
                  </a:lnTo>
                  <a:lnTo>
                    <a:pt x="7692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Shape 97"/>
            <p:cNvSpPr/>
            <p:nvPr/>
          </p:nvSpPr>
          <p:spPr>
            <a:xfrm>
              <a:off x="1147762" y="4481512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819150" y="3983037"/>
              <a:ext cx="347662" cy="2860674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10136" y="120000"/>
                  </a:lnTo>
                  <a:lnTo>
                    <a:pt x="110136" y="78912"/>
                  </a:lnTo>
                  <a:lnTo>
                    <a:pt x="0" y="199"/>
                  </a:lnTo>
                  <a:lnTo>
                    <a:pt x="8219" y="0"/>
                  </a:lnTo>
                  <a:lnTo>
                    <a:pt x="120000" y="78912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Shape 99"/>
            <p:cNvSpPr/>
            <p:nvPr/>
          </p:nvSpPr>
          <p:spPr>
            <a:xfrm>
              <a:off x="728662" y="3806825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1624012" y="4867275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1404937" y="5422900"/>
              <a:ext cx="371474" cy="1425574"/>
            </a:xfrm>
            <a:custGeom>
              <a:pathLst>
                <a:path extrusionOk="0" h="120000" w="120000">
                  <a:moveTo>
                    <a:pt x="9230" y="120000"/>
                  </a:moveTo>
                  <a:lnTo>
                    <a:pt x="0" y="120000"/>
                  </a:lnTo>
                  <a:lnTo>
                    <a:pt x="0" y="68819"/>
                  </a:lnTo>
                  <a:lnTo>
                    <a:pt x="0" y="68418"/>
                  </a:lnTo>
                  <a:lnTo>
                    <a:pt x="113846" y="0"/>
                  </a:lnTo>
                  <a:lnTo>
                    <a:pt x="120000" y="801"/>
                  </a:lnTo>
                  <a:lnTo>
                    <a:pt x="9230" y="69220"/>
                  </a:lnTo>
                  <a:lnTo>
                    <a:pt x="923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Shape 102"/>
            <p:cNvSpPr/>
            <p:nvPr/>
          </p:nvSpPr>
          <p:spPr>
            <a:xfrm>
              <a:off x="1666875" y="5945187"/>
              <a:ext cx="152399" cy="912813"/>
            </a:xfrm>
            <a:custGeom>
              <a:pathLst>
                <a:path extrusionOk="0" h="120000" w="120000">
                  <a:moveTo>
                    <a:pt x="18750" y="120000"/>
                  </a:moveTo>
                  <a:lnTo>
                    <a:pt x="0" y="118747"/>
                  </a:lnTo>
                  <a:lnTo>
                    <a:pt x="101250" y="79930"/>
                  </a:lnTo>
                  <a:lnTo>
                    <a:pt x="101250" y="0"/>
                  </a:lnTo>
                  <a:lnTo>
                    <a:pt x="120000" y="0"/>
                  </a:lnTo>
                  <a:lnTo>
                    <a:pt x="120000" y="80556"/>
                  </a:lnTo>
                  <a:lnTo>
                    <a:pt x="1875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Shape 103"/>
            <p:cNvSpPr/>
            <p:nvPr/>
          </p:nvSpPr>
          <p:spPr>
            <a:xfrm>
              <a:off x="1709738" y="5246687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1709738" y="5764212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766888" y="6330950"/>
              <a:ext cx="419099" cy="527050"/>
            </a:xfrm>
            <a:custGeom>
              <a:pathLst>
                <a:path extrusionOk="0" h="120000" w="120000">
                  <a:moveTo>
                    <a:pt x="5454" y="119999"/>
                  </a:moveTo>
                  <a:lnTo>
                    <a:pt x="0" y="117831"/>
                  </a:lnTo>
                  <a:lnTo>
                    <a:pt x="20454" y="74457"/>
                  </a:lnTo>
                  <a:lnTo>
                    <a:pt x="115909" y="0"/>
                  </a:lnTo>
                  <a:lnTo>
                    <a:pt x="120000" y="4337"/>
                  </a:lnTo>
                  <a:lnTo>
                    <a:pt x="27272" y="77710"/>
                  </a:lnTo>
                  <a:lnTo>
                    <a:pt x="5454" y="1199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Shape 106"/>
            <p:cNvSpPr/>
            <p:nvPr/>
          </p:nvSpPr>
          <p:spPr>
            <a:xfrm>
              <a:off x="2147888" y="6221412"/>
              <a:ext cx="157162" cy="147638"/>
            </a:xfrm>
            <a:custGeom>
              <a:pathLst>
                <a:path extrusionOk="0" h="120000" w="120000">
                  <a:moveTo>
                    <a:pt x="58181" y="120000"/>
                  </a:moveTo>
                  <a:cubicBezTo>
                    <a:pt x="43636" y="120000"/>
                    <a:pt x="29090" y="112258"/>
                    <a:pt x="18181" y="100645"/>
                  </a:cubicBezTo>
                  <a:cubicBezTo>
                    <a:pt x="7272" y="92903"/>
                    <a:pt x="0" y="77419"/>
                    <a:pt x="0" y="58064"/>
                  </a:cubicBezTo>
                  <a:cubicBezTo>
                    <a:pt x="0" y="42580"/>
                    <a:pt x="7272" y="27096"/>
                    <a:pt x="18181" y="15483"/>
                  </a:cubicBezTo>
                  <a:cubicBezTo>
                    <a:pt x="29090" y="3870"/>
                    <a:pt x="43636" y="0"/>
                    <a:pt x="58181" y="0"/>
                  </a:cubicBezTo>
                  <a:cubicBezTo>
                    <a:pt x="72727" y="0"/>
                    <a:pt x="87272" y="3870"/>
                    <a:pt x="98181" y="15483"/>
                  </a:cubicBezTo>
                  <a:cubicBezTo>
                    <a:pt x="120000" y="38709"/>
                    <a:pt x="120000" y="77419"/>
                    <a:pt x="98181" y="100645"/>
                  </a:cubicBezTo>
                  <a:cubicBezTo>
                    <a:pt x="87272" y="112258"/>
                    <a:pt x="72727" y="120000"/>
                    <a:pt x="58181" y="120000"/>
                  </a:cubicBezTo>
                  <a:close/>
                  <a:moveTo>
                    <a:pt x="58181" y="15483"/>
                  </a:moveTo>
                  <a:cubicBezTo>
                    <a:pt x="47272" y="15483"/>
                    <a:pt x="36363" y="19354"/>
                    <a:pt x="29090" y="27096"/>
                  </a:cubicBezTo>
                  <a:cubicBezTo>
                    <a:pt x="21818" y="34838"/>
                    <a:pt x="14545" y="46451"/>
                    <a:pt x="14545" y="58064"/>
                  </a:cubicBezTo>
                  <a:cubicBezTo>
                    <a:pt x="14545" y="73548"/>
                    <a:pt x="21818" y="81290"/>
                    <a:pt x="29090" y="92903"/>
                  </a:cubicBezTo>
                  <a:cubicBezTo>
                    <a:pt x="36363" y="100645"/>
                    <a:pt x="47272" y="104516"/>
                    <a:pt x="58181" y="104516"/>
                  </a:cubicBezTo>
                  <a:cubicBezTo>
                    <a:pt x="69090" y="104516"/>
                    <a:pt x="80000" y="100645"/>
                    <a:pt x="87272" y="92903"/>
                  </a:cubicBezTo>
                  <a:cubicBezTo>
                    <a:pt x="105454" y="73548"/>
                    <a:pt x="105454" y="46451"/>
                    <a:pt x="87272" y="27096"/>
                  </a:cubicBezTo>
                  <a:cubicBezTo>
                    <a:pt x="80000" y="19354"/>
                    <a:pt x="69090" y="15483"/>
                    <a:pt x="58181" y="1548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504825" y="9525"/>
              <a:ext cx="233363" cy="5103813"/>
            </a:xfrm>
            <a:custGeom>
              <a:pathLst>
                <a:path extrusionOk="0" h="120000" w="120000">
                  <a:moveTo>
                    <a:pt x="107755" y="120000"/>
                  </a:moveTo>
                  <a:lnTo>
                    <a:pt x="105306" y="102793"/>
                  </a:lnTo>
                  <a:lnTo>
                    <a:pt x="0" y="70954"/>
                  </a:lnTo>
                  <a:lnTo>
                    <a:pt x="0" y="0"/>
                  </a:lnTo>
                  <a:lnTo>
                    <a:pt x="12244" y="0"/>
                  </a:lnTo>
                  <a:lnTo>
                    <a:pt x="12244" y="70842"/>
                  </a:lnTo>
                  <a:lnTo>
                    <a:pt x="117551" y="102793"/>
                  </a:lnTo>
                  <a:lnTo>
                    <a:pt x="120000" y="120000"/>
                  </a:lnTo>
                  <a:lnTo>
                    <a:pt x="107755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Shape 108"/>
            <p:cNvSpPr/>
            <p:nvPr/>
          </p:nvSpPr>
          <p:spPr>
            <a:xfrm>
              <a:off x="633412" y="5103812"/>
              <a:ext cx="185738" cy="185738"/>
            </a:xfrm>
            <a:custGeom>
              <a:pathLst>
                <a:path extrusionOk="0" h="120000" w="120000">
                  <a:moveTo>
                    <a:pt x="61538" y="120000"/>
                  </a:moveTo>
                  <a:cubicBezTo>
                    <a:pt x="27692" y="120000"/>
                    <a:pt x="0" y="92307"/>
                    <a:pt x="0" y="58461"/>
                  </a:cubicBezTo>
                  <a:cubicBezTo>
                    <a:pt x="0" y="27692"/>
                    <a:pt x="27692" y="0"/>
                    <a:pt x="61538" y="0"/>
                  </a:cubicBezTo>
                  <a:cubicBezTo>
                    <a:pt x="92307" y="0"/>
                    <a:pt x="120000" y="27692"/>
                    <a:pt x="120000" y="58461"/>
                  </a:cubicBezTo>
                  <a:cubicBezTo>
                    <a:pt x="120000" y="92307"/>
                    <a:pt x="92307" y="120000"/>
                    <a:pt x="61538" y="120000"/>
                  </a:cubicBezTo>
                  <a:close/>
                  <a:moveTo>
                    <a:pt x="61538" y="12307"/>
                  </a:moveTo>
                  <a:cubicBezTo>
                    <a:pt x="33846" y="12307"/>
                    <a:pt x="12307" y="33846"/>
                    <a:pt x="12307" y="58461"/>
                  </a:cubicBezTo>
                  <a:cubicBezTo>
                    <a:pt x="12307" y="86153"/>
                    <a:pt x="33846" y="107692"/>
                    <a:pt x="61538" y="107692"/>
                  </a:cubicBezTo>
                  <a:cubicBezTo>
                    <a:pt x="86153" y="107692"/>
                    <a:pt x="107692" y="86153"/>
                    <a:pt x="107692" y="58461"/>
                  </a:cubicBezTo>
                  <a:cubicBezTo>
                    <a:pt x="107692" y="33846"/>
                    <a:pt x="86153" y="12307"/>
                    <a:pt x="61538" y="1230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ctrTitle"/>
          </p:nvPr>
        </p:nvSpPr>
        <p:spPr>
          <a:xfrm>
            <a:off x="1900238" y="1122362"/>
            <a:ext cx="659368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4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0" name="Shape 110"/>
          <p:cNvSpPr txBox="1"/>
          <p:nvPr>
            <p:ph idx="1" type="subTitle"/>
          </p:nvPr>
        </p:nvSpPr>
        <p:spPr>
          <a:xfrm>
            <a:off x="1900238" y="3602037"/>
            <a:ext cx="659368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2"/>
              </a:buClr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0" type="dt"/>
          </p:nvPr>
        </p:nvSpPr>
        <p:spPr>
          <a:xfrm>
            <a:off x="5801051" y="541020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1" type="ftr"/>
          </p:nvPr>
        </p:nvSpPr>
        <p:spPr>
          <a:xfrm>
            <a:off x="1900236" y="5410201"/>
            <a:ext cx="38436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7915603" y="5410200"/>
            <a:ext cx="5783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Imagen panorámica con descripción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856058" y="4304664"/>
            <a:ext cx="7434265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67" name="Shape 167"/>
          <p:cNvSpPr/>
          <p:nvPr>
            <p:ph idx="2" type="pic"/>
          </p:nvPr>
        </p:nvSpPr>
        <p:spPr>
          <a:xfrm>
            <a:off x="856058" y="606425"/>
            <a:ext cx="7434265" cy="3299777"/>
          </a:xfrm>
          <a:prstGeom prst="round2DiagRect">
            <a:avLst>
              <a:gd fmla="val 5101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/>
            <a:headEnd len="med" w="med" type="none"/>
            <a:tailEnd len="med" w="med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91425" lIns="91425" rIns="91425" tIns="91425"/>
          <a:lstStyle>
            <a:lvl1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856024" y="5124019"/>
            <a:ext cx="7433144" cy="682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9" name="Shape 169"/>
          <p:cNvSpPr txBox="1"/>
          <p:nvPr>
            <p:ph idx="10" type="dt"/>
          </p:nvPr>
        </p:nvSpPr>
        <p:spPr>
          <a:xfrm>
            <a:off x="5592691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0" name="Shape 170"/>
          <p:cNvSpPr txBox="1"/>
          <p:nvPr>
            <p:ph idx="11" type="ftr"/>
          </p:nvPr>
        </p:nvSpPr>
        <p:spPr>
          <a:xfrm>
            <a:off x="856058" y="5883276"/>
            <a:ext cx="46794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1" name="Shape 171"/>
          <p:cNvSpPr txBox="1"/>
          <p:nvPr>
            <p:ph idx="12" type="sldNum"/>
          </p:nvPr>
        </p:nvSpPr>
        <p:spPr>
          <a:xfrm>
            <a:off x="7707240" y="5883275"/>
            <a:ext cx="5783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ítulo y descripció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856092" y="609600"/>
            <a:ext cx="742946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856058" y="4419600"/>
            <a:ext cx="7428344" cy="1371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5" name="Shape 175"/>
          <p:cNvSpPr txBox="1"/>
          <p:nvPr>
            <p:ph idx="10" type="dt"/>
          </p:nvPr>
        </p:nvSpPr>
        <p:spPr>
          <a:xfrm>
            <a:off x="5592691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6" name="Shape 176"/>
          <p:cNvSpPr txBox="1"/>
          <p:nvPr>
            <p:ph idx="11" type="ftr"/>
          </p:nvPr>
        </p:nvSpPr>
        <p:spPr>
          <a:xfrm>
            <a:off x="856058" y="5883276"/>
            <a:ext cx="46794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7" name="Shape 177"/>
          <p:cNvSpPr txBox="1"/>
          <p:nvPr>
            <p:ph idx="12" type="sldNum"/>
          </p:nvPr>
        </p:nvSpPr>
        <p:spPr>
          <a:xfrm>
            <a:off x="7707240" y="5883275"/>
            <a:ext cx="5783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ita con descripció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1084658" y="609600"/>
            <a:ext cx="6977063" cy="2748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1290483" y="3365557"/>
            <a:ext cx="6564223" cy="5489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1" name="Shape 181"/>
          <p:cNvSpPr txBox="1"/>
          <p:nvPr>
            <p:ph idx="2" type="body"/>
          </p:nvPr>
        </p:nvSpPr>
        <p:spPr>
          <a:xfrm>
            <a:off x="856058" y="4309919"/>
            <a:ext cx="7429502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2" name="Shape 182"/>
          <p:cNvSpPr txBox="1"/>
          <p:nvPr>
            <p:ph idx="10" type="dt"/>
          </p:nvPr>
        </p:nvSpPr>
        <p:spPr>
          <a:xfrm>
            <a:off x="5592691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3" name="Shape 183"/>
          <p:cNvSpPr txBox="1"/>
          <p:nvPr>
            <p:ph idx="11" type="ftr"/>
          </p:nvPr>
        </p:nvSpPr>
        <p:spPr>
          <a:xfrm>
            <a:off x="856058" y="5883276"/>
            <a:ext cx="46794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4" name="Shape 184"/>
          <p:cNvSpPr txBox="1"/>
          <p:nvPr>
            <p:ph idx="12" type="sldNum"/>
          </p:nvPr>
        </p:nvSpPr>
        <p:spPr>
          <a:xfrm>
            <a:off x="7707240" y="5883275"/>
            <a:ext cx="5783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85" name="Shape 185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s-ES" sz="8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“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7817472" y="2764972"/>
            <a:ext cx="4572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s-ES" sz="8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arjeta de nombre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856058" y="2134041"/>
            <a:ext cx="7429500" cy="25118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856023" y="4657655"/>
            <a:ext cx="7428379" cy="11406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0" name="Shape 190"/>
          <p:cNvSpPr txBox="1"/>
          <p:nvPr>
            <p:ph idx="10" type="dt"/>
          </p:nvPr>
        </p:nvSpPr>
        <p:spPr>
          <a:xfrm>
            <a:off x="5592691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1" name="Shape 191"/>
          <p:cNvSpPr txBox="1"/>
          <p:nvPr>
            <p:ph idx="11" type="ftr"/>
          </p:nvPr>
        </p:nvSpPr>
        <p:spPr>
          <a:xfrm>
            <a:off x="856058" y="5883276"/>
            <a:ext cx="46794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2" name="Shape 192"/>
          <p:cNvSpPr txBox="1"/>
          <p:nvPr>
            <p:ph idx="12" type="sldNum"/>
          </p:nvPr>
        </p:nvSpPr>
        <p:spPr>
          <a:xfrm>
            <a:off x="7707240" y="5883275"/>
            <a:ext cx="5783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lumna 3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856059" y="609600"/>
            <a:ext cx="7429498" cy="1904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856058" y="2674463"/>
            <a:ext cx="2397674" cy="685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6" name="Shape 196"/>
          <p:cNvSpPr txBox="1"/>
          <p:nvPr>
            <p:ph idx="2" type="body"/>
          </p:nvPr>
        </p:nvSpPr>
        <p:spPr>
          <a:xfrm>
            <a:off x="856058" y="3360262"/>
            <a:ext cx="2396431" cy="24309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7" name="Shape 197"/>
          <p:cNvSpPr txBox="1"/>
          <p:nvPr>
            <p:ph idx="3" type="body"/>
          </p:nvPr>
        </p:nvSpPr>
        <p:spPr>
          <a:xfrm>
            <a:off x="3386075" y="2677634"/>
            <a:ext cx="2388288" cy="685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8" name="Shape 198"/>
          <p:cNvSpPr txBox="1"/>
          <p:nvPr>
            <p:ph idx="4" type="body"/>
          </p:nvPr>
        </p:nvSpPr>
        <p:spPr>
          <a:xfrm>
            <a:off x="3386075" y="3363435"/>
            <a:ext cx="2388957" cy="24309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9" name="Shape 199"/>
          <p:cNvSpPr txBox="1"/>
          <p:nvPr>
            <p:ph idx="5" type="body"/>
          </p:nvPr>
        </p:nvSpPr>
        <p:spPr>
          <a:xfrm>
            <a:off x="5889332" y="2674463"/>
            <a:ext cx="2396225" cy="685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0" name="Shape 200"/>
          <p:cNvSpPr txBox="1"/>
          <p:nvPr>
            <p:ph idx="6" type="body"/>
          </p:nvPr>
        </p:nvSpPr>
        <p:spPr>
          <a:xfrm>
            <a:off x="5889332" y="3360262"/>
            <a:ext cx="2396225" cy="24309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1" name="Shape 201"/>
          <p:cNvSpPr txBox="1"/>
          <p:nvPr>
            <p:ph idx="10" type="dt"/>
          </p:nvPr>
        </p:nvSpPr>
        <p:spPr>
          <a:xfrm>
            <a:off x="5592691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2" name="Shape 202"/>
          <p:cNvSpPr txBox="1"/>
          <p:nvPr>
            <p:ph idx="11" type="ftr"/>
          </p:nvPr>
        </p:nvSpPr>
        <p:spPr>
          <a:xfrm>
            <a:off x="856058" y="5883276"/>
            <a:ext cx="46794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3" name="Shape 203"/>
          <p:cNvSpPr txBox="1"/>
          <p:nvPr>
            <p:ph idx="12" type="sldNum"/>
          </p:nvPr>
        </p:nvSpPr>
        <p:spPr>
          <a:xfrm>
            <a:off x="7707240" y="5883275"/>
            <a:ext cx="5783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lumna de imagen 3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856058" y="609600"/>
            <a:ext cx="7429498" cy="1904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856059" y="4404596"/>
            <a:ext cx="239643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7" name="Shape 207"/>
          <p:cNvSpPr/>
          <p:nvPr>
            <p:ph idx="2" type="pic"/>
          </p:nvPr>
        </p:nvSpPr>
        <p:spPr>
          <a:xfrm>
            <a:off x="856059" y="2666998"/>
            <a:ext cx="239643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/>
            <a:headEnd len="med" w="med" type="none"/>
            <a:tailEnd len="med" w="med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91425" lIns="91425" rIns="91425" tIns="91425"/>
          <a:lstStyle>
            <a:lvl1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8" name="Shape 208"/>
          <p:cNvSpPr txBox="1"/>
          <p:nvPr>
            <p:ph idx="3" type="body"/>
          </p:nvPr>
        </p:nvSpPr>
        <p:spPr>
          <a:xfrm>
            <a:off x="856059" y="4980858"/>
            <a:ext cx="2396430" cy="8178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9" name="Shape 209"/>
          <p:cNvSpPr txBox="1"/>
          <p:nvPr>
            <p:ph idx="4" type="body"/>
          </p:nvPr>
        </p:nvSpPr>
        <p:spPr>
          <a:xfrm>
            <a:off x="3366789" y="4404596"/>
            <a:ext cx="24003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0" name="Shape 210"/>
          <p:cNvSpPr/>
          <p:nvPr>
            <p:ph idx="5" type="pic"/>
          </p:nvPr>
        </p:nvSpPr>
        <p:spPr>
          <a:xfrm>
            <a:off x="3366789" y="2666998"/>
            <a:ext cx="2399205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/>
            <a:headEnd len="med" w="med" type="none"/>
            <a:tailEnd len="med" w="med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91425" lIns="91425" rIns="91425" tIns="91425"/>
          <a:lstStyle>
            <a:lvl1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1" name="Shape 211"/>
          <p:cNvSpPr txBox="1"/>
          <p:nvPr>
            <p:ph idx="6" type="body"/>
          </p:nvPr>
        </p:nvSpPr>
        <p:spPr>
          <a:xfrm>
            <a:off x="3365694" y="4980857"/>
            <a:ext cx="2400300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2" name="Shape 212"/>
          <p:cNvSpPr txBox="1"/>
          <p:nvPr>
            <p:ph idx="7" type="body"/>
          </p:nvPr>
        </p:nvSpPr>
        <p:spPr>
          <a:xfrm>
            <a:off x="5889426" y="4404594"/>
            <a:ext cx="239305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3" name="Shape 213"/>
          <p:cNvSpPr/>
          <p:nvPr>
            <p:ph idx="8" type="pic"/>
          </p:nvPr>
        </p:nvSpPr>
        <p:spPr>
          <a:xfrm>
            <a:off x="5889332" y="2666998"/>
            <a:ext cx="2396227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/>
            <a:headEnd len="med" w="med" type="none"/>
            <a:tailEnd len="med" w="med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91425" lIns="91425" rIns="91425" tIns="91425"/>
          <a:lstStyle>
            <a:lvl1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4" name="Shape 214"/>
          <p:cNvSpPr txBox="1"/>
          <p:nvPr>
            <p:ph idx="9" type="body"/>
          </p:nvPr>
        </p:nvSpPr>
        <p:spPr>
          <a:xfrm>
            <a:off x="5889332" y="4980855"/>
            <a:ext cx="2396225" cy="8103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5" name="Shape 215"/>
          <p:cNvSpPr txBox="1"/>
          <p:nvPr>
            <p:ph idx="10" type="dt"/>
          </p:nvPr>
        </p:nvSpPr>
        <p:spPr>
          <a:xfrm>
            <a:off x="5592691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6" name="Shape 216"/>
          <p:cNvSpPr txBox="1"/>
          <p:nvPr>
            <p:ph idx="11" type="ftr"/>
          </p:nvPr>
        </p:nvSpPr>
        <p:spPr>
          <a:xfrm>
            <a:off x="856058" y="5883276"/>
            <a:ext cx="46794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7" name="Shape 217"/>
          <p:cNvSpPr txBox="1"/>
          <p:nvPr>
            <p:ph idx="12" type="sldNum"/>
          </p:nvPr>
        </p:nvSpPr>
        <p:spPr>
          <a:xfrm>
            <a:off x="7707240" y="5883275"/>
            <a:ext cx="5783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ítulo y texto vertical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856059" y="618518"/>
            <a:ext cx="74294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 rot="5400000">
            <a:off x="2799953" y="305594"/>
            <a:ext cx="3541713" cy="74294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1" name="Shape 221"/>
          <p:cNvSpPr txBox="1"/>
          <p:nvPr>
            <p:ph idx="10" type="dt"/>
          </p:nvPr>
        </p:nvSpPr>
        <p:spPr>
          <a:xfrm>
            <a:off x="5592691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2" name="Shape 222"/>
          <p:cNvSpPr txBox="1"/>
          <p:nvPr>
            <p:ph idx="11" type="ftr"/>
          </p:nvPr>
        </p:nvSpPr>
        <p:spPr>
          <a:xfrm>
            <a:off x="856058" y="5883276"/>
            <a:ext cx="46794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3" name="Shape 223"/>
          <p:cNvSpPr txBox="1"/>
          <p:nvPr>
            <p:ph idx="12" type="sldNum"/>
          </p:nvPr>
        </p:nvSpPr>
        <p:spPr>
          <a:xfrm>
            <a:off x="7707240" y="5883275"/>
            <a:ext cx="5783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ítulo vertical y texto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 rot="5400000">
            <a:off x="4942879" y="2448521"/>
            <a:ext cx="5181601" cy="150375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 rot="5400000">
            <a:off x="1170977" y="294679"/>
            <a:ext cx="5181601" cy="58114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7" name="Shape 227"/>
          <p:cNvSpPr txBox="1"/>
          <p:nvPr>
            <p:ph idx="10" type="dt"/>
          </p:nvPr>
        </p:nvSpPr>
        <p:spPr>
          <a:xfrm>
            <a:off x="5592691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8" name="Shape 228"/>
          <p:cNvSpPr txBox="1"/>
          <p:nvPr>
            <p:ph idx="11" type="ftr"/>
          </p:nvPr>
        </p:nvSpPr>
        <p:spPr>
          <a:xfrm>
            <a:off x="856058" y="5883276"/>
            <a:ext cx="46794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9" name="Shape 229"/>
          <p:cNvSpPr txBox="1"/>
          <p:nvPr>
            <p:ph idx="12" type="sldNum"/>
          </p:nvPr>
        </p:nvSpPr>
        <p:spPr>
          <a:xfrm>
            <a:off x="7707240" y="5883275"/>
            <a:ext cx="5783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ítulo y objetos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856059" y="618518"/>
            <a:ext cx="74294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856059" y="2249486"/>
            <a:ext cx="7429498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0" type="dt"/>
          </p:nvPr>
        </p:nvSpPr>
        <p:spPr>
          <a:xfrm>
            <a:off x="5592691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1" type="ftr"/>
          </p:nvPr>
        </p:nvSpPr>
        <p:spPr>
          <a:xfrm>
            <a:off x="856058" y="5883276"/>
            <a:ext cx="46794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7707240" y="5883275"/>
            <a:ext cx="5783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Encabezado de sección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856058" y="1419226"/>
            <a:ext cx="74295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856058" y="4424362"/>
            <a:ext cx="7429500" cy="1374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0" type="dt"/>
          </p:nvPr>
        </p:nvSpPr>
        <p:spPr>
          <a:xfrm>
            <a:off x="5592691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1" type="ftr"/>
          </p:nvPr>
        </p:nvSpPr>
        <p:spPr>
          <a:xfrm>
            <a:off x="856058" y="5883276"/>
            <a:ext cx="46794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7707240" y="5883275"/>
            <a:ext cx="5783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os objeto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856059" y="618518"/>
            <a:ext cx="74294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856058" y="2249485"/>
            <a:ext cx="3658792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2" type="body"/>
          </p:nvPr>
        </p:nvSpPr>
        <p:spPr>
          <a:xfrm>
            <a:off x="4629151" y="2249485"/>
            <a:ext cx="3656408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0" type="dt"/>
          </p:nvPr>
        </p:nvSpPr>
        <p:spPr>
          <a:xfrm>
            <a:off x="5592691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1" type="ftr"/>
          </p:nvPr>
        </p:nvSpPr>
        <p:spPr>
          <a:xfrm>
            <a:off x="856058" y="5883276"/>
            <a:ext cx="46794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7707240" y="5883275"/>
            <a:ext cx="5783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ción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856058" y="619127"/>
            <a:ext cx="74295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1078901" y="2249485"/>
            <a:ext cx="3435949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2" type="body"/>
          </p:nvPr>
        </p:nvSpPr>
        <p:spPr>
          <a:xfrm>
            <a:off x="856058" y="3073398"/>
            <a:ext cx="3658793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3" type="body"/>
          </p:nvPr>
        </p:nvSpPr>
        <p:spPr>
          <a:xfrm>
            <a:off x="4851992" y="2249484"/>
            <a:ext cx="3433565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4" type="body"/>
          </p:nvPr>
        </p:nvSpPr>
        <p:spPr>
          <a:xfrm>
            <a:off x="4629150" y="3073398"/>
            <a:ext cx="3656408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0" type="dt"/>
          </p:nvPr>
        </p:nvSpPr>
        <p:spPr>
          <a:xfrm>
            <a:off x="5592691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1" type="ftr"/>
          </p:nvPr>
        </p:nvSpPr>
        <p:spPr>
          <a:xfrm>
            <a:off x="856058" y="5883276"/>
            <a:ext cx="46794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7707240" y="5883275"/>
            <a:ext cx="5783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Solo el título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856059" y="618518"/>
            <a:ext cx="74294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4" name="Shape 144"/>
          <p:cNvSpPr txBox="1"/>
          <p:nvPr>
            <p:ph idx="10" type="dt"/>
          </p:nvPr>
        </p:nvSpPr>
        <p:spPr>
          <a:xfrm>
            <a:off x="5592691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5" name="Shape 145"/>
          <p:cNvSpPr txBox="1"/>
          <p:nvPr>
            <p:ph idx="11" type="ftr"/>
          </p:nvPr>
        </p:nvSpPr>
        <p:spPr>
          <a:xfrm>
            <a:off x="856058" y="5883276"/>
            <a:ext cx="46794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7707240" y="5883275"/>
            <a:ext cx="5783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En blanco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0" type="dt"/>
          </p:nvPr>
        </p:nvSpPr>
        <p:spPr>
          <a:xfrm>
            <a:off x="5592691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9" name="Shape 149"/>
          <p:cNvSpPr txBox="1"/>
          <p:nvPr>
            <p:ph idx="11" type="ftr"/>
          </p:nvPr>
        </p:nvSpPr>
        <p:spPr>
          <a:xfrm>
            <a:off x="856058" y="5883276"/>
            <a:ext cx="46794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7707240" y="5883275"/>
            <a:ext cx="5783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ido con título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860029" y="609600"/>
            <a:ext cx="2892028" cy="163988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3867150" y="592666"/>
            <a:ext cx="4418406" cy="5198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4" name="Shape 154"/>
          <p:cNvSpPr txBox="1"/>
          <p:nvPr>
            <p:ph idx="2" type="body"/>
          </p:nvPr>
        </p:nvSpPr>
        <p:spPr>
          <a:xfrm>
            <a:off x="860029" y="2249485"/>
            <a:ext cx="2892028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5" name="Shape 155"/>
          <p:cNvSpPr txBox="1"/>
          <p:nvPr>
            <p:ph idx="10" type="dt"/>
          </p:nvPr>
        </p:nvSpPr>
        <p:spPr>
          <a:xfrm>
            <a:off x="5592691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6" name="Shape 156"/>
          <p:cNvSpPr txBox="1"/>
          <p:nvPr>
            <p:ph idx="11" type="ftr"/>
          </p:nvPr>
        </p:nvSpPr>
        <p:spPr>
          <a:xfrm>
            <a:off x="856058" y="5883276"/>
            <a:ext cx="46794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7707240" y="5883275"/>
            <a:ext cx="5783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n con título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856061" y="609600"/>
            <a:ext cx="3753962" cy="163988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60" name="Shape 160"/>
          <p:cNvSpPr/>
          <p:nvPr>
            <p:ph idx="2" type="pic"/>
          </p:nvPr>
        </p:nvSpPr>
        <p:spPr>
          <a:xfrm>
            <a:off x="4832866" y="609600"/>
            <a:ext cx="3452692" cy="5181601"/>
          </a:xfrm>
          <a:prstGeom prst="round2DiagRect">
            <a:avLst>
              <a:gd fmla="val 6074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/>
            <a:headEnd len="med" w="med" type="none"/>
            <a:tailEnd len="med" w="med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91425" lIns="91425" rIns="91425" tIns="91425"/>
          <a:lstStyle>
            <a:lvl1pPr indent="254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856058" y="2249485"/>
            <a:ext cx="3753963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2" name="Shape 162"/>
          <p:cNvSpPr txBox="1"/>
          <p:nvPr>
            <p:ph idx="10" type="dt"/>
          </p:nvPr>
        </p:nvSpPr>
        <p:spPr>
          <a:xfrm>
            <a:off x="5592691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3" name="Shape 163"/>
          <p:cNvSpPr txBox="1"/>
          <p:nvPr>
            <p:ph idx="11" type="ftr"/>
          </p:nvPr>
        </p:nvSpPr>
        <p:spPr>
          <a:xfrm>
            <a:off x="856058" y="5883276"/>
            <a:ext cx="46794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4" name="Shape 164"/>
          <p:cNvSpPr txBox="1"/>
          <p:nvPr>
            <p:ph idx="12" type="sldNum"/>
          </p:nvPr>
        </p:nvSpPr>
        <p:spPr>
          <a:xfrm>
            <a:off x="7707240" y="5883275"/>
            <a:ext cx="5783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01.png"/><Relationship Id="rId2" Type="http://schemas.openxmlformats.org/officeDocument/2006/relationships/image" Target="../media/image00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Shape 7"/>
          <p:cNvGrpSpPr/>
          <p:nvPr/>
        </p:nvGrpSpPr>
        <p:grpSpPr>
          <a:xfrm>
            <a:off x="-14288" y="0"/>
            <a:ext cx="9041773" cy="6858000"/>
            <a:chOff x="-14288" y="0"/>
            <a:chExt cx="9041773" cy="6858000"/>
          </a:xfrm>
        </p:grpSpPr>
        <p:grpSp>
          <p:nvGrpSpPr>
            <p:cNvPr id="8" name="Shape 8"/>
            <p:cNvGrpSpPr/>
            <p:nvPr/>
          </p:nvGrpSpPr>
          <p:grpSpPr>
            <a:xfrm>
              <a:off x="-14288" y="0"/>
              <a:ext cx="1220788" cy="6858000"/>
              <a:chOff x="-14288" y="0"/>
              <a:chExt cx="1220788" cy="6858000"/>
            </a:xfrm>
          </p:grpSpPr>
          <p:sp>
            <p:nvSpPr>
              <p:cNvPr id="9" name="Shape 9"/>
              <p:cNvSpPr/>
              <p:nvPr/>
            </p:nvSpPr>
            <p:spPr>
              <a:xfrm>
                <a:off x="114300" y="4763"/>
                <a:ext cx="23813" cy="2181224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" name="Shape 10"/>
              <p:cNvSpPr/>
              <p:nvPr/>
            </p:nvSpPr>
            <p:spPr>
              <a:xfrm>
                <a:off x="33336" y="2176463"/>
                <a:ext cx="190500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33000"/>
                      <a:pt x="84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" name="Shape 11"/>
              <p:cNvSpPr/>
              <p:nvPr/>
            </p:nvSpPr>
            <p:spPr>
              <a:xfrm>
                <a:off x="28575" y="4021137"/>
                <a:ext cx="190500" cy="188913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" name="Shape 12"/>
              <p:cNvSpPr/>
              <p:nvPr/>
            </p:nvSpPr>
            <p:spPr>
              <a:xfrm>
                <a:off x="200025" y="4763"/>
                <a:ext cx="369888" cy="1811337"/>
              </a:xfrm>
              <a:custGeom>
                <a:pathLst>
                  <a:path extrusionOk="0" h="120000" w="120000">
                    <a:moveTo>
                      <a:pt x="112274" y="120000"/>
                    </a:moveTo>
                    <a:lnTo>
                      <a:pt x="0" y="65836"/>
                    </a:lnTo>
                    <a:lnTo>
                      <a:pt x="0" y="0"/>
                    </a:lnTo>
                    <a:lnTo>
                      <a:pt x="7725" y="0"/>
                    </a:lnTo>
                    <a:lnTo>
                      <a:pt x="7725" y="65521"/>
                    </a:lnTo>
                    <a:lnTo>
                      <a:pt x="120000" y="119368"/>
                    </a:lnTo>
                    <a:lnTo>
                      <a:pt x="11227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Shape 13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9000" y="0"/>
                      <a:pt x="120000" y="18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27000"/>
                      <a:pt x="93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Shape 14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pathLst>
                  <a:path extrusionOk="0" h="120000" w="120000">
                    <a:moveTo>
                      <a:pt x="113819" y="120000"/>
                    </a:moveTo>
                    <a:lnTo>
                      <a:pt x="0" y="51009"/>
                    </a:lnTo>
                    <a:lnTo>
                      <a:pt x="0" y="0"/>
                    </a:lnTo>
                    <a:lnTo>
                      <a:pt x="9270" y="0"/>
                    </a:lnTo>
                    <a:lnTo>
                      <a:pt x="9270" y="50610"/>
                    </a:lnTo>
                    <a:lnTo>
                      <a:pt x="120000" y="119200"/>
                    </a:lnTo>
                    <a:lnTo>
                      <a:pt x="113819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Shape 15"/>
              <p:cNvSpPr/>
              <p:nvPr/>
            </p:nvSpPr>
            <p:spPr>
              <a:xfrm>
                <a:off x="546100" y="0"/>
                <a:ext cx="152399" cy="912813"/>
              </a:xfrm>
              <a:custGeom>
                <a:pathLst>
                  <a:path extrusionOk="0" h="120000" w="120000">
                    <a:moveTo>
                      <a:pt x="120000" y="120000"/>
                    </a:moveTo>
                    <a:lnTo>
                      <a:pt x="97500" y="120000"/>
                    </a:lnTo>
                    <a:lnTo>
                      <a:pt x="97500" y="40069"/>
                    </a:lnTo>
                    <a:lnTo>
                      <a:pt x="0" y="1252"/>
                    </a:lnTo>
                    <a:lnTo>
                      <a:pt x="18750" y="0"/>
                    </a:lnTo>
                    <a:lnTo>
                      <a:pt x="120000" y="39443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Shape 16"/>
              <p:cNvSpPr/>
              <p:nvPr/>
            </p:nvSpPr>
            <p:spPr>
              <a:xfrm>
                <a:off x="588962" y="1420812"/>
                <a:ext cx="190500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9000" y="0"/>
                      <a:pt x="120000" y="21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27000"/>
                      <a:pt x="93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588962" y="903287"/>
                <a:ext cx="190500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Shape 18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pathLst>
                  <a:path extrusionOk="0" h="120000" w="120000">
                    <a:moveTo>
                      <a:pt x="115939" y="119999"/>
                    </a:moveTo>
                    <a:lnTo>
                      <a:pt x="21654" y="44457"/>
                    </a:lnTo>
                    <a:lnTo>
                      <a:pt x="0" y="2168"/>
                    </a:lnTo>
                    <a:lnTo>
                      <a:pt x="6766" y="0"/>
                    </a:lnTo>
                    <a:lnTo>
                      <a:pt x="28421" y="41204"/>
                    </a:lnTo>
                    <a:lnTo>
                      <a:pt x="120000" y="115662"/>
                    </a:lnTo>
                    <a:lnTo>
                      <a:pt x="115939" y="119999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Shape 19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45882" y="120000"/>
                      <a:pt x="31764" y="116129"/>
                      <a:pt x="21176" y="104516"/>
                    </a:cubicBezTo>
                    <a:cubicBezTo>
                      <a:pt x="0" y="77419"/>
                      <a:pt x="0" y="38709"/>
                      <a:pt x="21176" y="15483"/>
                    </a:cubicBezTo>
                    <a:cubicBezTo>
                      <a:pt x="31764" y="3870"/>
                      <a:pt x="45882" y="0"/>
                      <a:pt x="60000" y="0"/>
                    </a:cubicBezTo>
                    <a:cubicBezTo>
                      <a:pt x="74117" y="0"/>
                      <a:pt x="88235" y="3870"/>
                      <a:pt x="98823" y="15483"/>
                    </a:cubicBezTo>
                    <a:cubicBezTo>
                      <a:pt x="120000" y="38709"/>
                      <a:pt x="120000" y="77419"/>
                      <a:pt x="98823" y="104516"/>
                    </a:cubicBezTo>
                    <a:cubicBezTo>
                      <a:pt x="88235" y="116129"/>
                      <a:pt x="74117" y="120000"/>
                      <a:pt x="60000" y="120000"/>
                    </a:cubicBezTo>
                    <a:close/>
                    <a:moveTo>
                      <a:pt x="60000" y="15483"/>
                    </a:moveTo>
                    <a:cubicBezTo>
                      <a:pt x="49411" y="15483"/>
                      <a:pt x="38823" y="19354"/>
                      <a:pt x="31764" y="27096"/>
                    </a:cubicBezTo>
                    <a:cubicBezTo>
                      <a:pt x="14117" y="46451"/>
                      <a:pt x="14117" y="73548"/>
                      <a:pt x="31764" y="92903"/>
                    </a:cubicBezTo>
                    <a:cubicBezTo>
                      <a:pt x="38823" y="100645"/>
                      <a:pt x="49411" y="104516"/>
                      <a:pt x="60000" y="104516"/>
                    </a:cubicBezTo>
                    <a:cubicBezTo>
                      <a:pt x="70588" y="104516"/>
                      <a:pt x="81176" y="100645"/>
                      <a:pt x="88235" y="92903"/>
                    </a:cubicBezTo>
                    <a:cubicBezTo>
                      <a:pt x="105882" y="73548"/>
                      <a:pt x="105882" y="46451"/>
                      <a:pt x="88235" y="27096"/>
                    </a:cubicBezTo>
                    <a:cubicBezTo>
                      <a:pt x="81176" y="19354"/>
                      <a:pt x="70588" y="15483"/>
                      <a:pt x="60000" y="1548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" name="Shape 20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21" name="Shape 21"/>
              <p:cNvSpPr/>
              <p:nvPr/>
            </p:nvSpPr>
            <p:spPr>
              <a:xfrm>
                <a:off x="9525" y="1801813"/>
                <a:ext cx="123824" cy="127000"/>
              </a:xfrm>
              <a:custGeom>
                <a:pathLst>
                  <a:path extrusionOk="0" h="120000" w="120000">
                    <a:moveTo>
                      <a:pt x="9230" y="120000"/>
                    </a:moveTo>
                    <a:lnTo>
                      <a:pt x="0" y="106500"/>
                    </a:lnTo>
                    <a:lnTo>
                      <a:pt x="106153" y="0"/>
                    </a:lnTo>
                    <a:lnTo>
                      <a:pt x="120000" y="13500"/>
                    </a:lnTo>
                    <a:lnTo>
                      <a:pt x="923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Shape 22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pathLst>
                  <a:path extrusionOk="0" h="120000" w="120000">
                    <a:moveTo>
                      <a:pt x="120000" y="120000"/>
                    </a:moveTo>
                    <a:lnTo>
                      <a:pt x="100645" y="120000"/>
                    </a:lnTo>
                    <a:lnTo>
                      <a:pt x="100645" y="30891"/>
                    </a:lnTo>
                    <a:lnTo>
                      <a:pt x="0" y="4752"/>
                    </a:lnTo>
                    <a:lnTo>
                      <a:pt x="15483" y="0"/>
                    </a:lnTo>
                    <a:lnTo>
                      <a:pt x="120000" y="27326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Shape 23"/>
              <p:cNvSpPr/>
              <p:nvPr/>
            </p:nvSpPr>
            <p:spPr>
              <a:xfrm>
                <a:off x="128586" y="1382712"/>
                <a:ext cx="142875" cy="476249"/>
              </a:xfrm>
              <a:custGeom>
                <a:pathLst>
                  <a:path extrusionOk="0" h="120000" w="120000">
                    <a:moveTo>
                      <a:pt x="120000" y="120000"/>
                    </a:moveTo>
                    <a:lnTo>
                      <a:pt x="104000" y="120000"/>
                    </a:lnTo>
                    <a:lnTo>
                      <a:pt x="104000" y="33600"/>
                    </a:lnTo>
                    <a:lnTo>
                      <a:pt x="0" y="3600"/>
                    </a:lnTo>
                    <a:lnTo>
                      <a:pt x="12000" y="0"/>
                    </a:lnTo>
                    <a:lnTo>
                      <a:pt x="120000" y="32400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Shape 24"/>
              <p:cNvSpPr/>
              <p:nvPr/>
            </p:nvSpPr>
            <p:spPr>
              <a:xfrm>
                <a:off x="204786" y="1849438"/>
                <a:ext cx="114300" cy="107949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30000" y="120000"/>
                      <a:pt x="0" y="93913"/>
                      <a:pt x="0" y="62608"/>
                    </a:cubicBezTo>
                    <a:cubicBezTo>
                      <a:pt x="0" y="26086"/>
                      <a:pt x="30000" y="0"/>
                      <a:pt x="60000" y="0"/>
                    </a:cubicBezTo>
                    <a:cubicBezTo>
                      <a:pt x="90000" y="0"/>
                      <a:pt x="120000" y="26086"/>
                      <a:pt x="120000" y="62608"/>
                    </a:cubicBezTo>
                    <a:cubicBezTo>
                      <a:pt x="120000" y="93913"/>
                      <a:pt x="90000" y="120000"/>
                      <a:pt x="60000" y="120000"/>
                    </a:cubicBezTo>
                    <a:close/>
                    <a:moveTo>
                      <a:pt x="60000" y="20869"/>
                    </a:moveTo>
                    <a:cubicBezTo>
                      <a:pt x="40000" y="20869"/>
                      <a:pt x="20000" y="41739"/>
                      <a:pt x="20000" y="62608"/>
                    </a:cubicBezTo>
                    <a:cubicBezTo>
                      <a:pt x="20000" y="83478"/>
                      <a:pt x="40000" y="99130"/>
                      <a:pt x="60000" y="99130"/>
                    </a:cubicBezTo>
                    <a:cubicBezTo>
                      <a:pt x="80000" y="99130"/>
                      <a:pt x="100000" y="83478"/>
                      <a:pt x="100000" y="62608"/>
                    </a:cubicBezTo>
                    <a:cubicBezTo>
                      <a:pt x="100000" y="41739"/>
                      <a:pt x="80000" y="20869"/>
                      <a:pt x="60000" y="2086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133350" y="4662487"/>
                <a:ext cx="23813" cy="2181224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pathLst>
                  <a:path extrusionOk="0" h="120000" w="120000">
                    <a:moveTo>
                      <a:pt x="7725" y="120000"/>
                    </a:moveTo>
                    <a:lnTo>
                      <a:pt x="0" y="120000"/>
                    </a:lnTo>
                    <a:lnTo>
                      <a:pt x="0" y="54449"/>
                    </a:lnTo>
                    <a:lnTo>
                      <a:pt x="0" y="54132"/>
                    </a:lnTo>
                    <a:lnTo>
                      <a:pt x="112274" y="0"/>
                    </a:lnTo>
                    <a:lnTo>
                      <a:pt x="120000" y="634"/>
                    </a:lnTo>
                    <a:lnTo>
                      <a:pt x="7725" y="54766"/>
                    </a:lnTo>
                    <a:lnTo>
                      <a:pt x="7725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Shape 27"/>
              <p:cNvSpPr/>
              <p:nvPr/>
            </p:nvSpPr>
            <p:spPr>
              <a:xfrm>
                <a:off x="52386" y="4481512"/>
                <a:ext cx="190500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33000"/>
                      <a:pt x="84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-14288" y="5627687"/>
                <a:ext cx="85724" cy="1216024"/>
              </a:xfrm>
              <a:custGeom>
                <a:pathLst>
                  <a:path extrusionOk="0" h="120000" w="120000">
                    <a:moveTo>
                      <a:pt x="120000" y="120000"/>
                    </a:moveTo>
                    <a:lnTo>
                      <a:pt x="80000" y="120000"/>
                    </a:lnTo>
                    <a:lnTo>
                      <a:pt x="80000" y="23342"/>
                    </a:lnTo>
                    <a:lnTo>
                      <a:pt x="0" y="469"/>
                    </a:lnTo>
                    <a:lnTo>
                      <a:pt x="40000" y="0"/>
                    </a:lnTo>
                    <a:lnTo>
                      <a:pt x="120000" y="22872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Shape 29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Shape 30"/>
              <p:cNvSpPr/>
              <p:nvPr/>
            </p:nvSpPr>
            <p:spPr>
              <a:xfrm>
                <a:off x="309562" y="5422900"/>
                <a:ext cx="374649" cy="1425574"/>
              </a:xfrm>
              <a:custGeom>
                <a:pathLst>
                  <a:path extrusionOk="0" h="120000" w="120000">
                    <a:moveTo>
                      <a:pt x="9152" y="120000"/>
                    </a:moveTo>
                    <a:lnTo>
                      <a:pt x="0" y="120000"/>
                    </a:lnTo>
                    <a:lnTo>
                      <a:pt x="0" y="68819"/>
                    </a:lnTo>
                    <a:lnTo>
                      <a:pt x="1525" y="68418"/>
                    </a:lnTo>
                    <a:lnTo>
                      <a:pt x="112372" y="0"/>
                    </a:lnTo>
                    <a:lnTo>
                      <a:pt x="120000" y="801"/>
                    </a:lnTo>
                    <a:lnTo>
                      <a:pt x="9152" y="69220"/>
                    </a:lnTo>
                    <a:lnTo>
                      <a:pt x="9152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Shape 31"/>
              <p:cNvSpPr/>
              <p:nvPr/>
            </p:nvSpPr>
            <p:spPr>
              <a:xfrm>
                <a:off x="569912" y="5945187"/>
                <a:ext cx="152399" cy="912813"/>
              </a:xfrm>
              <a:custGeom>
                <a:pathLst>
                  <a:path extrusionOk="0" h="120000" w="120000">
                    <a:moveTo>
                      <a:pt x="18750" y="120000"/>
                    </a:moveTo>
                    <a:lnTo>
                      <a:pt x="0" y="118747"/>
                    </a:lnTo>
                    <a:lnTo>
                      <a:pt x="101250" y="79930"/>
                    </a:lnTo>
                    <a:lnTo>
                      <a:pt x="101250" y="0"/>
                    </a:lnTo>
                    <a:lnTo>
                      <a:pt x="120000" y="0"/>
                    </a:lnTo>
                    <a:lnTo>
                      <a:pt x="120000" y="80556"/>
                    </a:lnTo>
                    <a:lnTo>
                      <a:pt x="1875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Shape 32"/>
              <p:cNvSpPr/>
              <p:nvPr/>
            </p:nvSpPr>
            <p:spPr>
              <a:xfrm>
                <a:off x="612775" y="5246687"/>
                <a:ext cx="190500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Shape 33"/>
              <p:cNvSpPr/>
              <p:nvPr/>
            </p:nvSpPr>
            <p:spPr>
              <a:xfrm>
                <a:off x="612775" y="5764212"/>
                <a:ext cx="190500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>
                <a:off x="669925" y="6330950"/>
                <a:ext cx="417513" cy="517524"/>
              </a:xfrm>
              <a:custGeom>
                <a:pathLst>
                  <a:path extrusionOk="0" h="120000" w="120000">
                    <a:moveTo>
                      <a:pt x="6844" y="120000"/>
                    </a:moveTo>
                    <a:lnTo>
                      <a:pt x="0" y="117791"/>
                    </a:lnTo>
                    <a:lnTo>
                      <a:pt x="20532" y="75828"/>
                    </a:lnTo>
                    <a:lnTo>
                      <a:pt x="21901" y="75828"/>
                    </a:lnTo>
                    <a:lnTo>
                      <a:pt x="115893" y="0"/>
                    </a:lnTo>
                    <a:lnTo>
                      <a:pt x="120000" y="4417"/>
                    </a:lnTo>
                    <a:lnTo>
                      <a:pt x="27376" y="79141"/>
                    </a:lnTo>
                    <a:lnTo>
                      <a:pt x="684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Shape 35"/>
              <p:cNvSpPr/>
              <p:nvPr/>
            </p:nvSpPr>
            <p:spPr>
              <a:xfrm>
                <a:off x="1049337" y="6221412"/>
                <a:ext cx="157162" cy="147638"/>
              </a:xfrm>
              <a:custGeom>
                <a:pathLst>
                  <a:path extrusionOk="0" h="120000" w="120000">
                    <a:moveTo>
                      <a:pt x="58181" y="120000"/>
                    </a:moveTo>
                    <a:cubicBezTo>
                      <a:pt x="43636" y="120000"/>
                      <a:pt x="29090" y="112258"/>
                      <a:pt x="18181" y="100645"/>
                    </a:cubicBezTo>
                    <a:cubicBezTo>
                      <a:pt x="7272" y="92903"/>
                      <a:pt x="0" y="77419"/>
                      <a:pt x="0" y="58064"/>
                    </a:cubicBezTo>
                    <a:cubicBezTo>
                      <a:pt x="0" y="42580"/>
                      <a:pt x="7272" y="27096"/>
                      <a:pt x="18181" y="15483"/>
                    </a:cubicBezTo>
                    <a:cubicBezTo>
                      <a:pt x="29090" y="3870"/>
                      <a:pt x="43636" y="0"/>
                      <a:pt x="58181" y="0"/>
                    </a:cubicBezTo>
                    <a:cubicBezTo>
                      <a:pt x="72727" y="0"/>
                      <a:pt x="87272" y="3870"/>
                      <a:pt x="98181" y="15483"/>
                    </a:cubicBezTo>
                    <a:cubicBezTo>
                      <a:pt x="120000" y="38709"/>
                      <a:pt x="120000" y="77419"/>
                      <a:pt x="98181" y="100645"/>
                    </a:cubicBezTo>
                    <a:cubicBezTo>
                      <a:pt x="87272" y="112258"/>
                      <a:pt x="72727" y="120000"/>
                      <a:pt x="58181" y="120000"/>
                    </a:cubicBezTo>
                    <a:close/>
                    <a:moveTo>
                      <a:pt x="58181" y="15483"/>
                    </a:moveTo>
                    <a:cubicBezTo>
                      <a:pt x="47272" y="15483"/>
                      <a:pt x="36363" y="19354"/>
                      <a:pt x="29090" y="27096"/>
                    </a:cubicBezTo>
                    <a:cubicBezTo>
                      <a:pt x="21818" y="34838"/>
                      <a:pt x="14545" y="46451"/>
                      <a:pt x="14545" y="58064"/>
                    </a:cubicBezTo>
                    <a:cubicBezTo>
                      <a:pt x="14545" y="73548"/>
                      <a:pt x="21818" y="81290"/>
                      <a:pt x="29090" y="92903"/>
                    </a:cubicBezTo>
                    <a:cubicBezTo>
                      <a:pt x="36363" y="100645"/>
                      <a:pt x="47272" y="104516"/>
                      <a:pt x="58181" y="104516"/>
                    </a:cubicBezTo>
                    <a:cubicBezTo>
                      <a:pt x="69090" y="104516"/>
                      <a:pt x="80000" y="100645"/>
                      <a:pt x="87272" y="92903"/>
                    </a:cubicBezTo>
                    <a:cubicBezTo>
                      <a:pt x="105454" y="73548"/>
                      <a:pt x="105454" y="46451"/>
                      <a:pt x="87272" y="27096"/>
                    </a:cubicBezTo>
                    <a:cubicBezTo>
                      <a:pt x="80000" y="19354"/>
                      <a:pt x="69090" y="15483"/>
                      <a:pt x="58181" y="1548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>
              <a:off x="8352797" y="0"/>
              <a:ext cx="674688" cy="6848476"/>
              <a:chOff x="11364911" y="0"/>
              <a:chExt cx="674688" cy="6848476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11483975" y="0"/>
                <a:ext cx="417513" cy="512762"/>
              </a:xfrm>
              <a:custGeom>
                <a:pathLst>
                  <a:path extrusionOk="0" h="120000" w="120000">
                    <a:moveTo>
                      <a:pt x="5475" y="120000"/>
                    </a:moveTo>
                    <a:lnTo>
                      <a:pt x="0" y="116656"/>
                    </a:lnTo>
                    <a:lnTo>
                      <a:pt x="92623" y="40123"/>
                    </a:lnTo>
                    <a:lnTo>
                      <a:pt x="113155" y="0"/>
                    </a:lnTo>
                    <a:lnTo>
                      <a:pt x="120000" y="2229"/>
                    </a:lnTo>
                    <a:lnTo>
                      <a:pt x="99467" y="43467"/>
                    </a:lnTo>
                    <a:lnTo>
                      <a:pt x="99467" y="43467"/>
                    </a:lnTo>
                    <a:lnTo>
                      <a:pt x="5475" y="120000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Shape 38"/>
              <p:cNvSpPr/>
              <p:nvPr/>
            </p:nvSpPr>
            <p:spPr>
              <a:xfrm>
                <a:off x="11364911" y="474662"/>
                <a:ext cx="157162" cy="152399"/>
              </a:xfrm>
              <a:custGeom>
                <a:pathLst>
                  <a:path extrusionOk="0" h="120000" w="120000">
                    <a:moveTo>
                      <a:pt x="61818" y="120000"/>
                    </a:moveTo>
                    <a:cubicBezTo>
                      <a:pt x="47272" y="120000"/>
                      <a:pt x="32727" y="112500"/>
                      <a:pt x="21818" y="101250"/>
                    </a:cubicBezTo>
                    <a:cubicBezTo>
                      <a:pt x="0" y="78750"/>
                      <a:pt x="0" y="41250"/>
                      <a:pt x="21818" y="18750"/>
                    </a:cubicBezTo>
                    <a:cubicBezTo>
                      <a:pt x="32727" y="7500"/>
                      <a:pt x="47272" y="0"/>
                      <a:pt x="61818" y="0"/>
                    </a:cubicBezTo>
                    <a:cubicBezTo>
                      <a:pt x="76363" y="0"/>
                      <a:pt x="90909" y="7500"/>
                      <a:pt x="101818" y="18750"/>
                    </a:cubicBezTo>
                    <a:cubicBezTo>
                      <a:pt x="112727" y="30000"/>
                      <a:pt x="120000" y="45000"/>
                      <a:pt x="120000" y="60000"/>
                    </a:cubicBezTo>
                    <a:cubicBezTo>
                      <a:pt x="120000" y="75000"/>
                      <a:pt x="112727" y="90000"/>
                      <a:pt x="101818" y="101250"/>
                    </a:cubicBezTo>
                    <a:cubicBezTo>
                      <a:pt x="90909" y="112500"/>
                      <a:pt x="76363" y="120000"/>
                      <a:pt x="61818" y="120000"/>
                    </a:cubicBezTo>
                    <a:close/>
                    <a:moveTo>
                      <a:pt x="61818" y="15000"/>
                    </a:moveTo>
                    <a:cubicBezTo>
                      <a:pt x="50909" y="15000"/>
                      <a:pt x="40000" y="22500"/>
                      <a:pt x="32727" y="30000"/>
                    </a:cubicBezTo>
                    <a:cubicBezTo>
                      <a:pt x="14545" y="45000"/>
                      <a:pt x="14545" y="75000"/>
                      <a:pt x="32727" y="90000"/>
                    </a:cubicBezTo>
                    <a:cubicBezTo>
                      <a:pt x="40000" y="101250"/>
                      <a:pt x="50909" y="105000"/>
                      <a:pt x="61818" y="105000"/>
                    </a:cubicBezTo>
                    <a:cubicBezTo>
                      <a:pt x="72727" y="105000"/>
                      <a:pt x="83636" y="101250"/>
                      <a:pt x="94545" y="90000"/>
                    </a:cubicBezTo>
                    <a:cubicBezTo>
                      <a:pt x="109090" y="75000"/>
                      <a:pt x="109090" y="45000"/>
                      <a:pt x="94545" y="30000"/>
                    </a:cubicBezTo>
                    <a:cubicBezTo>
                      <a:pt x="83636" y="22500"/>
                      <a:pt x="72727" y="15000"/>
                      <a:pt x="61818" y="15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>
                <a:off x="11631611" y="1539875"/>
                <a:ext cx="188913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Shape 40"/>
              <p:cNvSpPr/>
              <p:nvPr/>
            </p:nvSpPr>
            <p:spPr>
              <a:xfrm>
                <a:off x="11531600" y="5694362"/>
                <a:ext cx="298450" cy="1154112"/>
              </a:xfrm>
              <a:custGeom>
                <a:pathLst>
                  <a:path extrusionOk="0" h="120000" w="120000">
                    <a:moveTo>
                      <a:pt x="9574" y="120000"/>
                    </a:moveTo>
                    <a:lnTo>
                      <a:pt x="0" y="120000"/>
                    </a:lnTo>
                    <a:lnTo>
                      <a:pt x="0" y="67180"/>
                    </a:lnTo>
                    <a:lnTo>
                      <a:pt x="0" y="67180"/>
                    </a:lnTo>
                    <a:lnTo>
                      <a:pt x="112340" y="0"/>
                    </a:lnTo>
                    <a:lnTo>
                      <a:pt x="120000" y="990"/>
                    </a:lnTo>
                    <a:lnTo>
                      <a:pt x="9574" y="67675"/>
                    </a:lnTo>
                    <a:lnTo>
                      <a:pt x="9574" y="120000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Shape 41"/>
              <p:cNvSpPr/>
              <p:nvPr/>
            </p:nvSpPr>
            <p:spPr>
              <a:xfrm>
                <a:off x="11772900" y="5551487"/>
                <a:ext cx="157162" cy="155574"/>
              </a:xfrm>
              <a:custGeom>
                <a:pathLst>
                  <a:path extrusionOk="0" h="120000" w="120000">
                    <a:moveTo>
                      <a:pt x="61818" y="120000"/>
                    </a:moveTo>
                    <a:cubicBezTo>
                      <a:pt x="29090" y="120000"/>
                      <a:pt x="0" y="90909"/>
                      <a:pt x="0" y="58181"/>
                    </a:cubicBezTo>
                    <a:cubicBezTo>
                      <a:pt x="0" y="25454"/>
                      <a:pt x="29090" y="0"/>
                      <a:pt x="61818" y="0"/>
                    </a:cubicBezTo>
                    <a:cubicBezTo>
                      <a:pt x="94545" y="0"/>
                      <a:pt x="120000" y="25454"/>
                      <a:pt x="120000" y="58181"/>
                    </a:cubicBezTo>
                    <a:cubicBezTo>
                      <a:pt x="120000" y="90909"/>
                      <a:pt x="94545" y="120000"/>
                      <a:pt x="61818" y="120000"/>
                    </a:cubicBezTo>
                    <a:close/>
                    <a:moveTo>
                      <a:pt x="61818" y="14545"/>
                    </a:moveTo>
                    <a:cubicBezTo>
                      <a:pt x="36363" y="14545"/>
                      <a:pt x="14545" y="32727"/>
                      <a:pt x="14545" y="58181"/>
                    </a:cubicBezTo>
                    <a:cubicBezTo>
                      <a:pt x="14545" y="83636"/>
                      <a:pt x="36363" y="105454"/>
                      <a:pt x="61818" y="105454"/>
                    </a:cubicBezTo>
                    <a:cubicBezTo>
                      <a:pt x="83636" y="105454"/>
                      <a:pt x="105454" y="83636"/>
                      <a:pt x="105454" y="58181"/>
                    </a:cubicBezTo>
                    <a:cubicBezTo>
                      <a:pt x="105454" y="32727"/>
                      <a:pt x="83636" y="14545"/>
                      <a:pt x="61818" y="14545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Shape 42"/>
              <p:cNvSpPr/>
              <p:nvPr/>
            </p:nvSpPr>
            <p:spPr>
              <a:xfrm>
                <a:off x="11710986" y="4763"/>
                <a:ext cx="304799" cy="1544638"/>
              </a:xfrm>
              <a:custGeom>
                <a:pathLst>
                  <a:path extrusionOk="0" h="120000" w="120000">
                    <a:moveTo>
                      <a:pt x="9375" y="120000"/>
                    </a:moveTo>
                    <a:lnTo>
                      <a:pt x="0" y="120000"/>
                    </a:lnTo>
                    <a:lnTo>
                      <a:pt x="0" y="97430"/>
                    </a:lnTo>
                    <a:lnTo>
                      <a:pt x="108750" y="75724"/>
                    </a:lnTo>
                    <a:lnTo>
                      <a:pt x="108750" y="0"/>
                    </a:lnTo>
                    <a:lnTo>
                      <a:pt x="120000" y="0"/>
                    </a:lnTo>
                    <a:lnTo>
                      <a:pt x="120000" y="76464"/>
                    </a:lnTo>
                    <a:lnTo>
                      <a:pt x="9375" y="98170"/>
                    </a:lnTo>
                    <a:lnTo>
                      <a:pt x="9375" y="120000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Shape 43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Shape 44"/>
              <p:cNvSpPr/>
              <p:nvPr/>
            </p:nvSpPr>
            <p:spPr>
              <a:xfrm>
                <a:off x="11441111" y="5046662"/>
                <a:ext cx="307974" cy="1801813"/>
              </a:xfrm>
              <a:custGeom>
                <a:pathLst>
                  <a:path extrusionOk="0" h="120000" w="120000">
                    <a:moveTo>
                      <a:pt x="11134" y="120000"/>
                    </a:moveTo>
                    <a:lnTo>
                      <a:pt x="0" y="120000"/>
                    </a:lnTo>
                    <a:lnTo>
                      <a:pt x="0" y="37427"/>
                    </a:lnTo>
                    <a:lnTo>
                      <a:pt x="108865" y="18713"/>
                    </a:lnTo>
                    <a:lnTo>
                      <a:pt x="108865" y="0"/>
                    </a:lnTo>
                    <a:lnTo>
                      <a:pt x="120000" y="0"/>
                    </a:lnTo>
                    <a:lnTo>
                      <a:pt x="120000" y="19348"/>
                    </a:lnTo>
                    <a:lnTo>
                      <a:pt x="11134" y="38061"/>
                    </a:lnTo>
                    <a:lnTo>
                      <a:pt x="11134" y="120000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Shape 45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Shape 46"/>
              <p:cNvSpPr/>
              <p:nvPr/>
            </p:nvSpPr>
            <p:spPr>
              <a:xfrm>
                <a:off x="11939586" y="6596063"/>
                <a:ext cx="23813" cy="252412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7" name="Shape 47"/>
          <p:cNvSpPr txBox="1"/>
          <p:nvPr>
            <p:ph type="title"/>
          </p:nvPr>
        </p:nvSpPr>
        <p:spPr>
          <a:xfrm>
            <a:off x="856059" y="618518"/>
            <a:ext cx="74294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856059" y="2249486"/>
            <a:ext cx="7429498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0" type="dt"/>
          </p:nvPr>
        </p:nvSpPr>
        <p:spPr>
          <a:xfrm>
            <a:off x="5592691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1" type="ftr"/>
          </p:nvPr>
        </p:nvSpPr>
        <p:spPr>
          <a:xfrm>
            <a:off x="856058" y="5883276"/>
            <a:ext cx="46794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7707240" y="5883275"/>
            <a:ext cx="5783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5.png"/><Relationship Id="rId4" Type="http://schemas.openxmlformats.org/officeDocument/2006/relationships/image" Target="../media/image07.jpg"/><Relationship Id="rId5" Type="http://schemas.openxmlformats.org/officeDocument/2006/relationships/image" Target="../media/image0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4.png"/><Relationship Id="rId4" Type="http://schemas.openxmlformats.org/officeDocument/2006/relationships/image" Target="../media/image0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fayerwayer.com/2011/10/murio-john-mccarthy-el-padre-de-lisp-y-la-inteligencia-artificial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ctrTitle"/>
          </p:nvPr>
        </p:nvSpPr>
        <p:spPr>
          <a:xfrm>
            <a:off x="1590749" y="1875618"/>
            <a:ext cx="659368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s-ES" sz="7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HOSTING WEB</a:t>
            </a:r>
          </a:p>
        </p:txBody>
      </p:sp>
      <p:sp>
        <p:nvSpPr>
          <p:cNvPr id="235" name="Shape 235"/>
          <p:cNvSpPr txBox="1"/>
          <p:nvPr>
            <p:ph idx="1" type="subTitle"/>
          </p:nvPr>
        </p:nvSpPr>
        <p:spPr>
          <a:xfrm>
            <a:off x="6162750" y="5719226"/>
            <a:ext cx="3248538" cy="1012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b="0" i="0" lang="es-E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CARLOS TOLEDANO DELGADO</a:t>
            </a: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b="0" i="0" lang="es-E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JOAQUIN BALLESTEROS ORTEGA</a:t>
            </a: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b="0" i="0" lang="es-E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JUAN ALVAREZ CARRASCO</a:t>
            </a: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type="title"/>
          </p:nvPr>
        </p:nvSpPr>
        <p:spPr>
          <a:xfrm>
            <a:off x="856059" y="618518"/>
            <a:ext cx="74294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s-ES" sz="3959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Ventajas y Desventajas Cloud Computing</a:t>
            </a:r>
          </a:p>
        </p:txBody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856059" y="2249486"/>
            <a:ext cx="7429498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32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VENTAJAS :</a:t>
            </a:r>
          </a:p>
          <a:p>
            <a:pPr indent="-285750" lvl="1" marL="742950" marR="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s-E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Integración probada de servicios red.</a:t>
            </a:r>
          </a:p>
          <a:p>
            <a:pPr indent="-285750" lvl="1" marL="742950" marR="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s-E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Prestación de servicios a nivel mundial.</a:t>
            </a:r>
          </a:p>
          <a:p>
            <a:pPr indent="-285750" lvl="1" marL="742950" marR="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s-E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Virtualización.</a:t>
            </a:r>
          </a:p>
          <a:p>
            <a:pPr indent="-285750" lvl="1" marL="742950" marR="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s-E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Rápida implementación y configuración.</a:t>
            </a:r>
          </a:p>
          <a:p>
            <a:pPr indent="-285750" lvl="1" marL="742950" marR="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s-E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Actualizaciones automáticas.</a:t>
            </a:r>
          </a:p>
          <a:p>
            <a:pPr indent="-285750" lvl="1" marL="742950" marR="0" rtl="0" algn="l">
              <a:lnSpc>
                <a:spcPct val="120000"/>
              </a:lnSpc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s-E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Uso eficiente de energía.</a:t>
            </a:r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x="856059" y="252758"/>
            <a:ext cx="74294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s-ES" sz="3959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Ventajas y Desventajas Cloud Computing</a:t>
            </a:r>
          </a:p>
        </p:txBody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856059" y="1731327"/>
            <a:ext cx="7429498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32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DESVENTAJAS:</a:t>
            </a:r>
          </a:p>
          <a:p>
            <a:pPr indent="-285750" lvl="1" marL="742950" marR="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s-E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Interdependencia de los proveedores de servicio.</a:t>
            </a:r>
          </a:p>
          <a:p>
            <a:pPr indent="-285750" lvl="1" marL="742950" marR="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s-E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Requisito imprescindible conexión a la red.</a:t>
            </a:r>
          </a:p>
          <a:p>
            <a:pPr indent="-285750" lvl="1" marL="742950" marR="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s-E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Datos sensibles a ataques.</a:t>
            </a:r>
          </a:p>
          <a:p>
            <a:pPr indent="-285750" lvl="1" marL="742950" marR="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s-E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Dificultad para implementar servicios muy especializados.</a:t>
            </a:r>
          </a:p>
          <a:p>
            <a:pPr indent="-285750" lvl="1" marL="742950" marR="0" rtl="0" algn="l">
              <a:lnSpc>
                <a:spcPct val="120000"/>
              </a:lnSpc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s-E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Escalabilidad a largo plazo ( sobrecarga de servidores ).</a:t>
            </a:r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type="title"/>
          </p:nvPr>
        </p:nvSpPr>
        <p:spPr>
          <a:xfrm>
            <a:off x="856059" y="618518"/>
            <a:ext cx="74294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s-ES" sz="44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Tipos de Cloud Computing</a:t>
            </a:r>
            <a:r>
              <a:rPr b="0" i="0" lang="es-E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</a:p>
        </p:txBody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856059" y="2249486"/>
            <a:ext cx="7429498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despliegue :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s-E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Cuatro Tipos : Publicas , Privadas , comunitarias , hibridas.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servicio : 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s-E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 componen de 3 capas :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 primera «IaaS» . Almacenamiento básico.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 segunda «PaaS». </a:t>
            </a:r>
            <a:r>
              <a:rPr lang="es-ES" sz="2400">
                <a:latin typeface="Calibri"/>
                <a:ea typeface="Calibri"/>
                <a:cs typeface="Calibri"/>
                <a:sym typeface="Calibri"/>
              </a:rPr>
              <a:t>Microsoft</a:t>
            </a:r>
            <a:r>
              <a:rPr b="0" i="0" lang="es-E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Azure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 tercera «SaaS». Aplicaciones completas. Gmail , Office.</a:t>
            </a:r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type="title"/>
          </p:nvPr>
        </p:nvSpPr>
        <p:spPr>
          <a:xfrm>
            <a:off x="856059" y="269818"/>
            <a:ext cx="74295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lang="es-ES" sz="4400" u="sng">
                <a:latin typeface="Calibri"/>
                <a:ea typeface="Calibri"/>
                <a:cs typeface="Calibri"/>
                <a:sym typeface="Calibri"/>
              </a:rPr>
              <a:t>Ejemplos</a:t>
            </a:r>
          </a:p>
        </p:txBody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856059" y="2266086"/>
            <a:ext cx="7429500" cy="3541800"/>
          </a:xfrm>
          <a:prstGeom prst="rect">
            <a:avLst/>
          </a:prstGeom>
          <a:noFill/>
          <a:ln cap="flat" cmpd="sng" w="9525">
            <a:solidFill>
              <a:srgbClr val="F3F3F3">
                <a:alpha val="0"/>
              </a:srgb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E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Dropbox</a:t>
            </a:r>
          </a:p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E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Drive</a:t>
            </a:r>
          </a:p>
        </p:txBody>
      </p:sp>
      <p:pic>
        <p:nvPicPr>
          <p:cNvPr id="308" name="Shape 3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525" y="3445299"/>
            <a:ext cx="4250899" cy="147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Shape 3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100" y="1857625"/>
            <a:ext cx="4250899" cy="1478575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Shape 310"/>
          <p:cNvSpPr txBox="1"/>
          <p:nvPr/>
        </p:nvSpPr>
        <p:spPr>
          <a:xfrm>
            <a:off x="8219625" y="4516650"/>
            <a:ext cx="9564600" cy="11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11" name="Shape 3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0525" y="5032975"/>
            <a:ext cx="4250900" cy="147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type="title"/>
          </p:nvPr>
        </p:nvSpPr>
        <p:spPr>
          <a:xfrm>
            <a:off x="857259" y="92468"/>
            <a:ext cx="74295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lang="es-ES" sz="4400" u="sng">
                <a:latin typeface="Calibri"/>
                <a:ea typeface="Calibri"/>
                <a:cs typeface="Calibri"/>
                <a:sym typeface="Calibri"/>
              </a:rPr>
              <a:t>Comparativa</a:t>
            </a:r>
          </a:p>
        </p:txBody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856059" y="2249486"/>
            <a:ext cx="7429498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E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pic>
        <p:nvPicPr>
          <p:cNvPr id="318" name="Shape 3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4200" y="1399950"/>
            <a:ext cx="5233199" cy="495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type="title"/>
          </p:nvPr>
        </p:nvSpPr>
        <p:spPr>
          <a:xfrm>
            <a:off x="773034" y="-6"/>
            <a:ext cx="74295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ES" sz="4800" u="sng"/>
              <a:t>OwnCloud</a:t>
            </a:r>
          </a:p>
        </p:txBody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856059" y="2249486"/>
            <a:ext cx="7429498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5" name="Shape 3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00" y="2042450"/>
            <a:ext cx="9144000" cy="4450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Shape 3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625" y="5014675"/>
            <a:ext cx="3221450" cy="147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ctrTitle"/>
          </p:nvPr>
        </p:nvSpPr>
        <p:spPr>
          <a:xfrm>
            <a:off x="2550300" y="66418"/>
            <a:ext cx="6593700" cy="1102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/>
              <a:t>Indice</a:t>
            </a:r>
          </a:p>
        </p:txBody>
      </p:sp>
      <p:sp>
        <p:nvSpPr>
          <p:cNvPr id="241" name="Shape 241"/>
          <p:cNvSpPr txBox="1"/>
          <p:nvPr>
            <p:ph idx="1" type="subTitle"/>
          </p:nvPr>
        </p:nvSpPr>
        <p:spPr>
          <a:xfrm>
            <a:off x="2116125" y="1411478"/>
            <a:ext cx="6593700" cy="513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>
                <a:solidFill>
                  <a:schemeClr val="lt1"/>
                </a:solidFill>
              </a:rPr>
              <a:t>1.El hosting web</a:t>
            </a:r>
          </a:p>
          <a:p>
            <a:pPr lvl="0">
              <a:spcBef>
                <a:spcPts val="0"/>
              </a:spcBef>
              <a:buNone/>
            </a:pPr>
            <a:r>
              <a:rPr lang="es-ES">
                <a:solidFill>
                  <a:schemeClr val="lt1"/>
                </a:solidFill>
              </a:rPr>
              <a:t>2.Tipos</a:t>
            </a:r>
          </a:p>
          <a:p>
            <a:pPr lvl="0">
              <a:spcBef>
                <a:spcPts val="0"/>
              </a:spcBef>
              <a:buNone/>
            </a:pPr>
            <a:r>
              <a:rPr lang="es-ES">
                <a:solidFill>
                  <a:schemeClr val="lt1"/>
                </a:solidFill>
              </a:rPr>
              <a:t>3.Diferencias</a:t>
            </a:r>
          </a:p>
          <a:p>
            <a:pPr lvl="0">
              <a:spcBef>
                <a:spcPts val="0"/>
              </a:spcBef>
              <a:buNone/>
            </a:pPr>
            <a:r>
              <a:rPr lang="es-ES">
                <a:solidFill>
                  <a:schemeClr val="lt1"/>
                </a:solidFill>
              </a:rPr>
              <a:t>4. ¿ Que hosting elegir?</a:t>
            </a:r>
          </a:p>
          <a:p>
            <a:pPr lvl="0">
              <a:spcBef>
                <a:spcPts val="0"/>
              </a:spcBef>
              <a:buNone/>
            </a:pPr>
            <a:r>
              <a:rPr lang="es-ES">
                <a:solidFill>
                  <a:schemeClr val="lt1"/>
                </a:solidFill>
              </a:rPr>
              <a:t>5.Servicios hosting</a:t>
            </a:r>
          </a:p>
          <a:p>
            <a:pPr lvl="0">
              <a:spcBef>
                <a:spcPts val="0"/>
              </a:spcBef>
              <a:buNone/>
            </a:pPr>
            <a:r>
              <a:rPr lang="es-ES">
                <a:solidFill>
                  <a:schemeClr val="lt1"/>
                </a:solidFill>
              </a:rPr>
              <a:t>6.Cloud computing</a:t>
            </a:r>
          </a:p>
          <a:p>
            <a:pPr lvl="0">
              <a:spcBef>
                <a:spcPts val="0"/>
              </a:spcBef>
              <a:buNone/>
            </a:pPr>
            <a:r>
              <a:rPr lang="es-ES">
                <a:solidFill>
                  <a:schemeClr val="lt1"/>
                </a:solidFill>
              </a:rPr>
              <a:t>7.Características</a:t>
            </a:r>
          </a:p>
          <a:p>
            <a:pPr lvl="0">
              <a:spcBef>
                <a:spcPts val="0"/>
              </a:spcBef>
              <a:buNone/>
            </a:pPr>
            <a:r>
              <a:rPr lang="es-ES">
                <a:solidFill>
                  <a:schemeClr val="lt1"/>
                </a:solidFill>
              </a:rPr>
              <a:t>8.Ventajas y desventajas</a:t>
            </a:r>
          </a:p>
          <a:p>
            <a:pPr lvl="0">
              <a:spcBef>
                <a:spcPts val="0"/>
              </a:spcBef>
              <a:buNone/>
            </a:pPr>
            <a:r>
              <a:rPr lang="es-ES">
                <a:solidFill>
                  <a:schemeClr val="lt1"/>
                </a:solidFill>
              </a:rPr>
              <a:t>9.Tipos</a:t>
            </a:r>
          </a:p>
          <a:p>
            <a:pPr lvl="0">
              <a:spcBef>
                <a:spcPts val="0"/>
              </a:spcBef>
              <a:buNone/>
            </a:pPr>
            <a:r>
              <a:rPr lang="es-ES">
                <a:solidFill>
                  <a:schemeClr val="lt1"/>
                </a:solidFill>
              </a:rPr>
              <a:t>10.Demostración OwnCloud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857250" y="337163"/>
            <a:ext cx="74294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s-ES" sz="44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 HOSTING WEB</a:t>
            </a:r>
            <a:br>
              <a:rPr b="0" i="0" lang="es-E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s-E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</a:p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96350" y="138951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 el servicio que provee a los usuarios de Internet un sistema para poder almacenar información, o cualquier contenido accesible vía web</a:t>
            </a:r>
          </a:p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ct val="100000"/>
              <a:buFont typeface="Arial"/>
              <a:buChar char="•"/>
            </a:pPr>
            <a:r>
              <a:rPr b="0" i="0" lang="es-E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 manera más concreta, podríamos decir que el hosting es tener espacio en el disco duro de un servidor.</a:t>
            </a:r>
          </a:p>
          <a:p>
            <a:pPr indent="0" lvl="0" marL="0" marR="0" rtl="0" algn="l">
              <a:lnSpc>
                <a:spcPct val="120000"/>
              </a:lnSpc>
              <a:spcBef>
                <a:spcPts val="195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37373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37373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x="856059" y="618518"/>
            <a:ext cx="74294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s-ES" sz="44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Tipos de Hosting web</a:t>
            </a:r>
          </a:p>
        </p:txBody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856059" y="2249486"/>
            <a:ext cx="7429498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Hosting Gratuito</a:t>
            </a:r>
          </a:p>
          <a:p>
            <a:pPr indent="-342900" lvl="0" marL="342900" marR="0" rtl="0" algn="l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Hosting Compartido</a:t>
            </a:r>
          </a:p>
          <a:p>
            <a:pPr indent="-342900" lvl="0" marL="342900" marR="0" rtl="0" algn="l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VPS ( Servidor privado virtuales )</a:t>
            </a:r>
          </a:p>
          <a:p>
            <a:pPr indent="-342900" lvl="0" marL="342900" marR="0" rtl="0" algn="l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Servidores dedicados</a:t>
            </a:r>
          </a:p>
          <a:p>
            <a:pPr indent="-342900" lvl="0" marL="342900" marR="0" rtl="0" algn="l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Cloud Hosting ( alojamiento web en la nube )</a:t>
            </a:r>
          </a:p>
          <a:p>
            <a:pPr indent="-342900" lvl="0" marL="342900" marR="0" rtl="0" algn="l">
              <a:lnSpc>
                <a:spcPct val="120000"/>
              </a:lnSpc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856059" y="618518"/>
            <a:ext cx="74294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s-ES" sz="3959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DIFERENCIAS ENTRE LOS DIFERENTES TIPOS</a:t>
            </a:r>
          </a:p>
        </p:txBody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1137413" y="2221350"/>
            <a:ext cx="7429498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Espacio en disco</a:t>
            </a:r>
          </a:p>
          <a:p>
            <a:pPr indent="-342900" lvl="0" marL="342900" marR="0" rtl="0" algn="l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Transferencia mensual</a:t>
            </a:r>
          </a:p>
          <a:p>
            <a:pPr indent="-342900" lvl="0" marL="342900" marR="0" rtl="0" algn="l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Cuentas de correo electrónico</a:t>
            </a:r>
          </a:p>
          <a:p>
            <a:pPr indent="-342900" lvl="0" marL="342900" marR="0" rtl="0" algn="l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Lenguajes de programación</a:t>
            </a:r>
          </a:p>
          <a:p>
            <a:pPr indent="-342900" lvl="0" marL="342900" marR="0" rtl="0" algn="l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Tipos de bases de datos</a:t>
            </a:r>
          </a:p>
          <a:p>
            <a:pPr indent="-342900" lvl="0" marL="342900" marR="0" rtl="0" algn="l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s-ES" sz="2800">
                <a:latin typeface="Calibri"/>
                <a:ea typeface="Calibri"/>
                <a:cs typeface="Calibri"/>
                <a:sym typeface="Calibri"/>
              </a:rPr>
              <a:t>ú</a:t>
            </a:r>
            <a:r>
              <a:rPr b="0" i="0" lang="es-E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mero de bases de datos</a:t>
            </a:r>
          </a:p>
          <a:p>
            <a:pPr indent="-342900" lvl="0" marL="342900" marR="0" rtl="0" algn="l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Soporte</a:t>
            </a:r>
          </a:p>
          <a:p>
            <a:pPr indent="-342900" lvl="0" marL="342900" marR="0" rtl="0" algn="l">
              <a:lnSpc>
                <a:spcPct val="120000"/>
              </a:lnSpc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856059" y="618518"/>
            <a:ext cx="74294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s-ES" sz="44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¿Qué tipo de hosting elegir?</a:t>
            </a:r>
          </a:p>
        </p:txBody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856059" y="2249486"/>
            <a:ext cx="7429498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899" lvl="0" marL="34290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7350"/>
              <a:buFont typeface="Arial"/>
              <a:buChar char="•"/>
            </a:pPr>
            <a:r>
              <a:rPr lang="es-ES" sz="2960">
                <a:latin typeface="Calibri"/>
                <a:ea typeface="Calibri"/>
                <a:cs typeface="Calibri"/>
                <a:sym typeface="Calibri"/>
              </a:rPr>
              <a:t>Depende de las necesidades de cada proyecto.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7350"/>
              <a:buFont typeface="Arial"/>
              <a:buChar char="•"/>
            </a:pPr>
            <a:r>
              <a:rPr lang="es-ES" sz="2960">
                <a:latin typeface="Calibri"/>
                <a:ea typeface="Calibri"/>
                <a:cs typeface="Calibri"/>
                <a:sym typeface="Calibri"/>
              </a:rPr>
              <a:t>Hosting</a:t>
            </a:r>
            <a:r>
              <a:rPr b="0" i="0" lang="es-ES" sz="296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compartido </a:t>
            </a:r>
            <a:r>
              <a:rPr lang="es-ES" sz="2960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0" lang="es-ES" sz="296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sencillo y suficiente ).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7350"/>
              <a:buFont typeface="Arial"/>
              <a:buChar char="•"/>
            </a:pPr>
            <a:r>
              <a:rPr b="0" i="0" lang="es-ES" sz="296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VPS  para proyectos m</a:t>
            </a:r>
            <a:r>
              <a:rPr lang="es-ES" sz="2960">
                <a:latin typeface="Calibri"/>
                <a:ea typeface="Calibri"/>
                <a:cs typeface="Calibri"/>
                <a:sym typeface="Calibri"/>
              </a:rPr>
              <a:t>á</a:t>
            </a:r>
            <a:r>
              <a:rPr b="0" i="0" lang="es-ES" sz="296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 complejos</a:t>
            </a:r>
            <a:r>
              <a:rPr lang="es-ES" sz="2960"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7350"/>
              <a:buFont typeface="Arial"/>
              <a:buChar char="•"/>
            </a:pPr>
            <a:r>
              <a:rPr b="0" i="0" lang="es-ES" sz="296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Según el éxito del proyecto. 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7350"/>
              <a:buFont typeface="Arial"/>
              <a:buChar char="•"/>
            </a:pPr>
            <a:r>
              <a:rPr b="0" i="0" lang="es-ES" sz="296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Según tus conocimientos</a:t>
            </a:r>
            <a:r>
              <a:rPr lang="es-ES" sz="2960"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indent="0" lvl="0" marL="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92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>
            <a:off x="856059" y="618518"/>
            <a:ext cx="74294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ES"/>
              <a:t>Páginas que ofrecen Hosting</a:t>
            </a:r>
          </a:p>
        </p:txBody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957050" y="2249474"/>
            <a:ext cx="7429500" cy="33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ES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SmartFreeHosting.net</a:t>
            </a: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ES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DinaHosting.com</a:t>
            </a:r>
          </a:p>
          <a:p>
            <a:pPr indent="-342900" lvl="0" marL="34290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ES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Hostalia</a:t>
            </a:r>
          </a:p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ES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Hostinger</a:t>
            </a: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type="title"/>
          </p:nvPr>
        </p:nvSpPr>
        <p:spPr>
          <a:xfrm>
            <a:off x="856059" y="618518"/>
            <a:ext cx="74294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s-ES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Cloud Computing </a:t>
            </a:r>
          </a:p>
        </p:txBody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857259" y="2434811"/>
            <a:ext cx="74295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30200" lvl="0" marL="342900" marR="0" rtl="0" algn="l">
              <a:lnSpc>
                <a:spcPct val="12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s-ES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El </a:t>
            </a:r>
            <a:r>
              <a:rPr i="1" lang="es-ES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cloud computing</a:t>
            </a:r>
            <a:r>
              <a:rPr lang="es-ES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consiste en la posibilidad de ofrecer servicios a través de Internet.</a:t>
            </a:r>
          </a:p>
          <a:p>
            <a:pPr indent="-292100" lvl="0" marL="342900" marR="0" rtl="0" algn="l">
              <a:lnSpc>
                <a:spcPct val="12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s-E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El concepto básico del </a:t>
            </a:r>
            <a:r>
              <a:rPr i="1" lang="es-E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cloud computing</a:t>
            </a:r>
            <a:r>
              <a:rPr lang="es-E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o computación en nube se le atribuye a </a:t>
            </a:r>
            <a:r>
              <a:rPr lang="es-E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John McCarthy</a:t>
            </a:r>
            <a:r>
              <a:rPr lang="es-E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- responsable de introducir el término “inteligencia artificial". En 1961.</a:t>
            </a: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x="856059" y="618518"/>
            <a:ext cx="74294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s-ES" sz="3959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Características Cloud Computing</a:t>
            </a:r>
            <a:r>
              <a:rPr b="0" i="0" lang="es-E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</a:p>
        </p:txBody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996737" y="1883726"/>
            <a:ext cx="7429498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Agilidad. </a:t>
            </a:r>
          </a:p>
          <a:p>
            <a:pPr indent="-342900" lvl="0" marL="342900" marR="0" rtl="0" algn="l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Costo.</a:t>
            </a:r>
          </a:p>
          <a:p>
            <a:pPr indent="-342900" lvl="0" marL="342900" marR="0" rtl="0" algn="l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Escalabilidad y elasticidad.</a:t>
            </a:r>
          </a:p>
          <a:p>
            <a:pPr indent="-342900" lvl="0" marL="342900" marR="0" rtl="0" algn="l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Independencia entre dispositivo y la ubicación.</a:t>
            </a:r>
          </a:p>
          <a:p>
            <a:pPr indent="-342900" lvl="0" marL="342900" marR="0" rtl="0" algn="l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Virtualización.</a:t>
            </a:r>
          </a:p>
          <a:p>
            <a:pPr indent="-342900" lvl="0" marL="342900" marR="0" rtl="0" algn="l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Rendimiento. </a:t>
            </a:r>
          </a:p>
          <a:p>
            <a:pPr indent="-342900" lvl="0" marL="342900" marR="0" rtl="0" algn="l">
              <a:lnSpc>
                <a:spcPct val="120000"/>
              </a:lnSpc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Seguridad y mantenimiento.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Circuito">
  <a:themeElements>
    <a:clrScheme name="Circuito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