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os 867" userId="605953b678eab6af" providerId="LiveId" clId="{FED5CAB4-3E6A-4B93-A663-2DF6B0C8F1E7}"/>
    <pc:docChg chg="undo redo custSel addSld delSld modSld">
      <pc:chgData name="Minos 867" userId="605953b678eab6af" providerId="LiveId" clId="{FED5CAB4-3E6A-4B93-A663-2DF6B0C8F1E7}" dt="2024-03-14T23:53:25.522" v="532" actId="1076"/>
      <pc:docMkLst>
        <pc:docMk/>
      </pc:docMkLst>
      <pc:sldChg chg="addSp delSp modSp mod">
        <pc:chgData name="Minos 867" userId="605953b678eab6af" providerId="LiveId" clId="{FED5CAB4-3E6A-4B93-A663-2DF6B0C8F1E7}" dt="2024-03-14T23:53:25.522" v="532" actId="1076"/>
        <pc:sldMkLst>
          <pc:docMk/>
          <pc:sldMk cId="1181344124" sldId="257"/>
        </pc:sldMkLst>
        <pc:spChg chg="add mod">
          <ac:chgData name="Minos 867" userId="605953b678eab6af" providerId="LiveId" clId="{FED5CAB4-3E6A-4B93-A663-2DF6B0C8F1E7}" dt="2024-03-14T23:53:25.522" v="532" actId="1076"/>
          <ac:spMkLst>
            <pc:docMk/>
            <pc:sldMk cId="1181344124" sldId="257"/>
            <ac:spMk id="3" creationId="{B59426FB-AC1D-9670-C7A3-E8433A69B4E4}"/>
          </ac:spMkLst>
        </pc:spChg>
        <pc:spChg chg="mod">
          <ac:chgData name="Minos 867" userId="605953b678eab6af" providerId="LiveId" clId="{FED5CAB4-3E6A-4B93-A663-2DF6B0C8F1E7}" dt="2024-03-14T23:53:20.412" v="531" actId="1076"/>
          <ac:spMkLst>
            <pc:docMk/>
            <pc:sldMk cId="1181344124" sldId="257"/>
            <ac:spMk id="4" creationId="{99704D39-5CC3-22E6-E75B-32479177227F}"/>
          </ac:spMkLst>
        </pc:spChg>
        <pc:spChg chg="add mod">
          <ac:chgData name="Minos 867" userId="605953b678eab6af" providerId="LiveId" clId="{FED5CAB4-3E6A-4B93-A663-2DF6B0C8F1E7}" dt="2024-03-14T23:52:09.881" v="508" actId="571"/>
          <ac:spMkLst>
            <pc:docMk/>
            <pc:sldMk cId="1181344124" sldId="257"/>
            <ac:spMk id="5" creationId="{225D0670-33A7-0ED5-F03C-84E078FABEB9}"/>
          </ac:spMkLst>
        </pc:spChg>
        <pc:spChg chg="add mod">
          <ac:chgData name="Minos 867" userId="605953b678eab6af" providerId="LiveId" clId="{FED5CAB4-3E6A-4B93-A663-2DF6B0C8F1E7}" dt="2024-03-14T23:52:12.790" v="510" actId="571"/>
          <ac:spMkLst>
            <pc:docMk/>
            <pc:sldMk cId="1181344124" sldId="257"/>
            <ac:spMk id="7" creationId="{54DCF4C7-00AB-40DF-6BF4-24BB671219ED}"/>
          </ac:spMkLst>
        </pc:spChg>
        <pc:spChg chg="add del">
          <ac:chgData name="Minos 867" userId="605953b678eab6af" providerId="LiveId" clId="{FED5CAB4-3E6A-4B93-A663-2DF6B0C8F1E7}" dt="2024-03-14T00:49:36.096" v="48" actId="478"/>
          <ac:spMkLst>
            <pc:docMk/>
            <pc:sldMk cId="1181344124" sldId="257"/>
            <ac:spMk id="8" creationId="{CDB59025-4F7D-7D92-B849-6E7BD5DD27D8}"/>
          </ac:spMkLst>
        </pc:spChg>
      </pc:sldChg>
      <pc:sldChg chg="addSp delSp modSp add del mod modTransition">
        <pc:chgData name="Minos 867" userId="605953b678eab6af" providerId="LiveId" clId="{FED5CAB4-3E6A-4B93-A663-2DF6B0C8F1E7}" dt="2024-03-14T01:08:56.700" v="319"/>
        <pc:sldMkLst>
          <pc:docMk/>
          <pc:sldMk cId="4225978995" sldId="260"/>
        </pc:sldMkLst>
        <pc:spChg chg="mod">
          <ac:chgData name="Minos 867" userId="605953b678eab6af" providerId="LiveId" clId="{FED5CAB4-3E6A-4B93-A663-2DF6B0C8F1E7}" dt="2024-03-14T00:50:13.224" v="78" actId="20577"/>
          <ac:spMkLst>
            <pc:docMk/>
            <pc:sldMk cId="4225978995" sldId="260"/>
            <ac:spMk id="2" creationId="{6A839AC9-C5F4-521E-730B-DFF6FC03B2C5}"/>
          </ac:spMkLst>
        </pc:spChg>
        <pc:spChg chg="add del mod">
          <ac:chgData name="Minos 867" userId="605953b678eab6af" providerId="LiveId" clId="{FED5CAB4-3E6A-4B93-A663-2DF6B0C8F1E7}" dt="2024-03-14T00:50:56.625" v="82" actId="20577"/>
          <ac:spMkLst>
            <pc:docMk/>
            <pc:sldMk cId="4225978995" sldId="260"/>
            <ac:spMk id="4" creationId="{99704D39-5CC3-22E6-E75B-32479177227F}"/>
          </ac:spMkLst>
        </pc:spChg>
        <pc:spChg chg="add del mod">
          <ac:chgData name="Minos 867" userId="605953b678eab6af" providerId="LiveId" clId="{FED5CAB4-3E6A-4B93-A663-2DF6B0C8F1E7}" dt="2024-03-14T00:49:30.762" v="47" actId="478"/>
          <ac:spMkLst>
            <pc:docMk/>
            <pc:sldMk cId="4225978995" sldId="260"/>
            <ac:spMk id="8" creationId="{CDB59025-4F7D-7D92-B849-6E7BD5DD27D8}"/>
          </ac:spMkLst>
        </pc:spChg>
        <pc:picChg chg="add mod ord modCrop">
          <ac:chgData name="Minos 867" userId="605953b678eab6af" providerId="LiveId" clId="{FED5CAB4-3E6A-4B93-A663-2DF6B0C8F1E7}" dt="2024-03-14T00:56:23.659" v="169" actId="732"/>
          <ac:picMkLst>
            <pc:docMk/>
            <pc:sldMk cId="4225978995" sldId="260"/>
            <ac:picMk id="5" creationId="{2E255802-2FCD-23FE-3B1B-C3C001C1CA11}"/>
          </ac:picMkLst>
        </pc:picChg>
        <pc:picChg chg="del">
          <ac:chgData name="Minos 867" userId="605953b678eab6af" providerId="LiveId" clId="{FED5CAB4-3E6A-4B93-A663-2DF6B0C8F1E7}" dt="2024-03-14T00:51:02.562" v="83" actId="478"/>
          <ac:picMkLst>
            <pc:docMk/>
            <pc:sldMk cId="4225978995" sldId="260"/>
            <ac:picMk id="6" creationId="{90851E7B-DBA0-4D6B-1BAE-5E2FC92BBF1F}"/>
          </ac:picMkLst>
        </pc:picChg>
      </pc:sldChg>
      <pc:sldChg chg="addSp delSp modSp add mod modTransition">
        <pc:chgData name="Minos 867" userId="605953b678eab6af" providerId="LiveId" clId="{FED5CAB4-3E6A-4B93-A663-2DF6B0C8F1E7}" dt="2024-03-14T01:08:37.077" v="317"/>
        <pc:sldMkLst>
          <pc:docMk/>
          <pc:sldMk cId="3534444622" sldId="261"/>
        </pc:sldMkLst>
        <pc:spChg chg="mod">
          <ac:chgData name="Minos 867" userId="605953b678eab6af" providerId="LiveId" clId="{FED5CAB4-3E6A-4B93-A663-2DF6B0C8F1E7}" dt="2024-03-14T00:57:24.933" v="191" actId="20577"/>
          <ac:spMkLst>
            <pc:docMk/>
            <pc:sldMk cId="3534444622" sldId="261"/>
            <ac:spMk id="2" creationId="{6A839AC9-C5F4-521E-730B-DFF6FC03B2C5}"/>
          </ac:spMkLst>
        </pc:spChg>
        <pc:spChg chg="mod">
          <ac:chgData name="Minos 867" userId="605953b678eab6af" providerId="LiveId" clId="{FED5CAB4-3E6A-4B93-A663-2DF6B0C8F1E7}" dt="2024-03-14T00:58:10.903" v="196" actId="1076"/>
          <ac:spMkLst>
            <pc:docMk/>
            <pc:sldMk cId="3534444622" sldId="261"/>
            <ac:spMk id="4" creationId="{99704D39-5CC3-22E6-E75B-32479177227F}"/>
          </ac:spMkLst>
        </pc:spChg>
        <pc:picChg chg="del">
          <ac:chgData name="Minos 867" userId="605953b678eab6af" providerId="LiveId" clId="{FED5CAB4-3E6A-4B93-A663-2DF6B0C8F1E7}" dt="2024-03-14T00:57:02.589" v="171" actId="478"/>
          <ac:picMkLst>
            <pc:docMk/>
            <pc:sldMk cId="3534444622" sldId="261"/>
            <ac:picMk id="5" creationId="{2E255802-2FCD-23FE-3B1B-C3C001C1CA11}"/>
          </ac:picMkLst>
        </pc:picChg>
        <pc:picChg chg="add mod ord modCrop">
          <ac:chgData name="Minos 867" userId="605953b678eab6af" providerId="LiveId" clId="{FED5CAB4-3E6A-4B93-A663-2DF6B0C8F1E7}" dt="2024-03-14T01:00:19.531" v="267" actId="29295"/>
          <ac:picMkLst>
            <pc:docMk/>
            <pc:sldMk cId="3534444622" sldId="261"/>
            <ac:picMk id="6" creationId="{624578E5-596B-5F99-B54E-1ADDD6DB64A0}"/>
          </ac:picMkLst>
        </pc:picChg>
      </pc:sldChg>
      <pc:sldChg chg="addSp delSp modSp new mod modTransition">
        <pc:chgData name="Minos 867" userId="605953b678eab6af" providerId="LiveId" clId="{FED5CAB4-3E6A-4B93-A663-2DF6B0C8F1E7}" dt="2024-03-14T01:08:24.190" v="316"/>
        <pc:sldMkLst>
          <pc:docMk/>
          <pc:sldMk cId="3055120684" sldId="262"/>
        </pc:sldMkLst>
        <pc:spChg chg="mod">
          <ac:chgData name="Minos 867" userId="605953b678eab6af" providerId="LiveId" clId="{FED5CAB4-3E6A-4B93-A663-2DF6B0C8F1E7}" dt="2024-03-14T01:06:38.933" v="308" actId="1076"/>
          <ac:spMkLst>
            <pc:docMk/>
            <pc:sldMk cId="3055120684" sldId="262"/>
            <ac:spMk id="2" creationId="{460D2055-C60C-89B0-B990-EE8545D386AF}"/>
          </ac:spMkLst>
        </pc:spChg>
        <pc:spChg chg="del">
          <ac:chgData name="Minos 867" userId="605953b678eab6af" providerId="LiveId" clId="{FED5CAB4-3E6A-4B93-A663-2DF6B0C8F1E7}" dt="2024-03-14T01:00:42.542" v="291" actId="478"/>
          <ac:spMkLst>
            <pc:docMk/>
            <pc:sldMk cId="3055120684" sldId="262"/>
            <ac:spMk id="3" creationId="{9B2C8E20-CF9A-32B5-3D0E-94BF8C8F6A11}"/>
          </ac:spMkLst>
        </pc:spChg>
        <pc:picChg chg="add mod ord modCrop">
          <ac:chgData name="Minos 867" userId="605953b678eab6af" providerId="LiveId" clId="{FED5CAB4-3E6A-4B93-A663-2DF6B0C8F1E7}" dt="2024-03-14T01:05:20.189" v="303" actId="167"/>
          <ac:picMkLst>
            <pc:docMk/>
            <pc:sldMk cId="3055120684" sldId="262"/>
            <ac:picMk id="5" creationId="{FDA057DF-3822-1E15-C36E-3E61214A6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C907-8FA2-6A24-9CE7-EA147F3E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B88F9-24E0-1D2A-EABB-540559AFC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6DEC9-7AE0-8791-BD33-FDC5A0C2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C4178-F10F-74E6-5806-6BA90509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427682-40F6-589E-426C-A5FB082B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7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C99B6-9B76-5794-50D5-89857D8C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DF5634-137A-B464-B5C5-C4765C61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09D68-CFCA-10B7-947A-33E00B8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0218D-FE46-C76F-26AA-205E6F3C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ECA5A-1C22-343D-3297-1FA5EEAA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6C0FE-0B27-0525-B4D6-F220A4F8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8C611-413B-E4EE-3DB6-7947612E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9714A-8FF8-A145-4852-372521F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09EF4-43A0-A02D-E680-8814F20B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0C259-C501-E61C-49F6-451AEF5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6DC3-891D-3A45-CE92-5D9AB817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AD1AF-B310-6F35-FBA2-283CA2E2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4AA42-E3E2-AE4C-2FD4-C79144B1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A5011-35E5-145D-9741-D52DD1C1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AB329-756D-F6B4-4146-369388BA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969C1-7D8C-592A-9DED-D213ECB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E432E-3FC2-F233-ECF6-6F33B067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D75CF-F7BB-3458-FEFA-2B313DBF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308AA-C9DD-03E4-64AD-116AF50B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A7CF1-3269-733B-039D-5AD5083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8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B6EBE-034E-129A-A2C1-46493C5B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164D8-DB43-5F9A-278E-3BB50850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1D87BB-DD0B-2948-03A9-94FA66D8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9E35B6-EBD1-0273-AE34-071A094C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DEFA01-AFF5-403B-C89C-AF6FF104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6FBD8-69AB-967C-E52F-4B165552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CD235-6BDE-E0C6-0EDF-FF96B89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14B74-7150-AC6A-6648-597EF1DC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491B12-801F-3BDD-C5F7-BCA8A319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8502F1-6FA9-4247-04AE-7BF0D8B73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B58388-B3E6-6759-5753-50209BC98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884568-DEB0-F4A1-52D3-84C5F34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87A64D-451F-B521-438D-7FE47B59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8DED78-C651-0706-166E-6F2034E9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E4646-64FE-4EED-838B-999C1BC3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DED04F-349C-594E-29C8-D236FF9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A5C873-C627-F01F-801C-CD1D632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D7BDB7-EE0D-78B2-5DFE-C6A95FB3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377385-A73C-EF12-9BE6-ECF2CDFF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9F5D26-1451-3E8E-A90B-8CAADFA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1896F-A850-D81D-E39B-DBBCD43B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38279-4114-AAE2-51F0-F20424E5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FEA7E-0EF3-0B21-09DB-6A03918D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DF39B-27B3-6324-C0E7-444A7F622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499AC-2B5F-7AF6-AB3D-FC614AD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D31F6C-E1E3-07DD-B008-1F63A59A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1222F-6730-380F-C7F9-ED4615CA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93BB8-2EB1-777F-4C16-0790E52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CA9149-F900-4854-8E29-E7315DE72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02CC25-109F-A6FA-3C78-8F945EA1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8F738C-A51D-98FA-F079-FE4334E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3314B8-B277-9A9A-250A-CB4B708B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9029B-B26D-720A-564F-0C6FC89E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21DB0-5F4D-C1D1-FFBD-F75F6BD4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A0ED07-0132-B211-70EB-766B9EA5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B303B-ED96-AEAF-4D61-5FC34EBE0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AAAA-8A37-4990-8162-E974181358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AB368C-4C74-9B04-79AD-659E036A2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21873-12CD-129E-04F6-2ADB97FB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4B14-1091-4334-9681-88C93BC79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93091A-6579-1724-7AD8-DCE0075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73A0E3A-FB3F-81A4-01E8-595BFB882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94C247-D68B-9BA2-15E9-21E8AFBCFFF2}"/>
              </a:ext>
            </a:extLst>
          </p:cNvPr>
          <p:cNvSpPr txBox="1"/>
          <p:nvPr/>
        </p:nvSpPr>
        <p:spPr>
          <a:xfrm>
            <a:off x="4005262" y="2644170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</a:p>
        </p:txBody>
      </p:sp>
    </p:spTree>
    <p:extLst>
      <p:ext uri="{BB962C8B-B14F-4D97-AF65-F5344CB8AC3E}">
        <p14:creationId xmlns:p14="http://schemas.microsoft.com/office/powerpoint/2010/main" val="7957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0851E7B-DBA0-4D6B-1BAE-5E2FC92BB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780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839AC9-C5F4-521E-730B-DFF6FC0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Oque é?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04D39-5CC3-22E6-E75B-32479177227F}"/>
              </a:ext>
            </a:extLst>
          </p:cNvPr>
          <p:cNvSpPr txBox="1"/>
          <p:nvPr/>
        </p:nvSpPr>
        <p:spPr>
          <a:xfrm>
            <a:off x="838200" y="2054619"/>
            <a:ext cx="9636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0" i="0" dirty="0">
                <a:solidFill>
                  <a:schemeClr val="bg1"/>
                </a:solidFill>
                <a:effectLst/>
                <a:latin typeface="Epilogue"/>
              </a:rPr>
              <a:t>Salário é uma retribuição financeira periódica do empregador ao empregado que costuma ser especificada por meio de um contrato de trabalho.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9426FB-AC1D-9670-C7A3-E8433A69B4E4}"/>
              </a:ext>
            </a:extLst>
          </p:cNvPr>
          <p:cNvSpPr txBox="1"/>
          <p:nvPr/>
        </p:nvSpPr>
        <p:spPr>
          <a:xfrm>
            <a:off x="838200" y="3992979"/>
            <a:ext cx="5327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Salário: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Comissão;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Adicionais(Noturno, Periculosidade e insalubridade);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 Fixo;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 por Tarefa;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 Sazonal;</a:t>
            </a:r>
          </a:p>
        </p:txBody>
      </p:sp>
    </p:spTree>
    <p:extLst>
      <p:ext uri="{BB962C8B-B14F-4D97-AF65-F5344CB8AC3E}">
        <p14:creationId xmlns:p14="http://schemas.microsoft.com/office/powerpoint/2010/main" val="11813441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255802-2FCD-23FE-3B1B-C3C001C1C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3" b="44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839AC9-C5F4-521E-730B-DFF6FC0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Piso e Teto Salarial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04D39-5CC3-22E6-E75B-32479177227F}"/>
              </a:ext>
            </a:extLst>
          </p:cNvPr>
          <p:cNvSpPr txBox="1"/>
          <p:nvPr/>
        </p:nvSpPr>
        <p:spPr>
          <a:xfrm>
            <a:off x="903514" y="2381518"/>
            <a:ext cx="9636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Epilogue"/>
              </a:rPr>
              <a:t>Um piso e um teto salarial é uma parte importante do salário de qualquer trabalhador se carteira assinada, por mais importante que seja, o conceito é extremamente simples. O conceito principal do piso e teto salarial é o salário mínimo e o máximo que um certo trabalhador pode ganhar, subjetivo a mudar dependendo da profissão do trabalhador em questão. A linha mais importante é o salário mínimo, a quantidade mínima universal que um profissional com carteira assinada pode receber, atualmente R$ 1.412 por mês, porém sujeito a mudança.(O piso salarial pode, é claro, ser maior do que o salário mínimo pra certos trabalhos)O teto salarial por sua vez é definido por mais alguns fatores, empregos como professores e enfermeiras tem seu teto definido por lei, porém outros podem variar dependendo da profissão, experiência do profissional, riscos de ofício e etc...um dos maiores tetos salariais no Brasil por exemplo, é dos ministros do Supremo Tribunal Federal, /óbvio/ atualmente mais ou menos 41 mil reais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78995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4578E5-596B-5F99-B54E-1ADDD6DB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" b="12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839AC9-C5F4-521E-730B-DFF6FC0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Negociação Salarial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04D39-5CC3-22E6-E75B-32479177227F}"/>
              </a:ext>
            </a:extLst>
          </p:cNvPr>
          <p:cNvSpPr txBox="1"/>
          <p:nvPr/>
        </p:nvSpPr>
        <p:spPr>
          <a:xfrm>
            <a:off x="838200" y="3013501"/>
            <a:ext cx="963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Epilogue"/>
              </a:rPr>
              <a:t>Negociação salarial é o processo de discussão sobre o valor salarial de um determinado funcionário após sua aprovação na seleção.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3D3DD0-3BF7-5AE5-46C2-B7DA43A46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839AC9-C5F4-521E-730B-DFF6FC0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Desigualdade Salarial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04D39-5CC3-22E6-E75B-32479177227F}"/>
              </a:ext>
            </a:extLst>
          </p:cNvPr>
          <p:cNvSpPr txBox="1"/>
          <p:nvPr/>
        </p:nvSpPr>
        <p:spPr>
          <a:xfrm>
            <a:off x="977096" y="2322719"/>
            <a:ext cx="9636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Epilogue"/>
              </a:rPr>
              <a:t>A desigualdade salarial é um fenômeno complexo que ocorre quando há disparidades nos salários recebidos por diferentes indivíduos, mesmo que desempenhem funções semelhantes.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Epilogue"/>
              </a:rPr>
              <a:t>Diversos fatores podem contribuir para essa disparidade, tais como discriminação de gênero, raça ou idade, falta de transparência nos processos de remuneração, diferenças de educação e qualificação, entre outros. Essa disparidade salarial pode ter impactos negativos tanto para os trabalhadores sub-remunerados quanto para a economia como um todo, e é um tema importante a ser discutido e combatido em busca de maior igualdade e justiça social.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8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39AC9-C5F4-521E-730B-DFF6FC0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 in Natura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04D39-5CC3-22E6-E75B-32479177227F}"/>
              </a:ext>
            </a:extLst>
          </p:cNvPr>
          <p:cNvSpPr txBox="1"/>
          <p:nvPr/>
        </p:nvSpPr>
        <p:spPr>
          <a:xfrm>
            <a:off x="838200" y="1668323"/>
            <a:ext cx="96368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É uma parcela salarial do trabalhador, paga pela empresa, que está ligada à cessão de benefícios ou bens específicos. É visto como uma gratificação pelo trabalho exercido.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Características: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Fundamento na relação de emprego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Parcela paga com regularidade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Suprimento de necessidade vital do empregado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Utilidades Não Considerados Salário in Natura: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vestuários, equipamentos e outros acessórios fornecidos aos empregados e utilizados no local de trabalho, para a prestação do serviço;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educação, em estabelecimento de ensino próprio ou de terceiros, compreendendo os valores relativos a matrícula, mensalidade, anuidade, livros e material didático;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assistência médica, hospitalar e odontológica, prestada diretamente ou mediante seguro-saúde;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pt-BR" sz="2000" dirty="0">
                <a:solidFill>
                  <a:schemeClr val="bg1"/>
                </a:solidFill>
              </a:rPr>
              <a:t>transporte destinado ao deslocamento para o trabalho e retorno, em percurso servido ou não por transporte público;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AB4D11-CF06-9084-8E6E-F46A5D5BD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" b="7846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83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A057DF-3822-1E15-C36E-3E61214A6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 b="18775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0D2055-C60C-89B0-B990-EE8545D3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638076"/>
            <a:ext cx="10550590" cy="1581847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lackadder ITC" panose="04020505051007020D02" pitchFamily="82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5512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Blackadder ITC</vt:lpstr>
      <vt:lpstr>Calibri</vt:lpstr>
      <vt:lpstr>Calibri Light</vt:lpstr>
      <vt:lpstr>Epilogue</vt:lpstr>
      <vt:lpstr>Times New Roman</vt:lpstr>
      <vt:lpstr>Wingdings</vt:lpstr>
      <vt:lpstr>Tema do Office</vt:lpstr>
      <vt:lpstr>Apresentação do PowerPoint</vt:lpstr>
      <vt:lpstr>Oque é?</vt:lpstr>
      <vt:lpstr>Piso e Teto Salarial</vt:lpstr>
      <vt:lpstr>Negociação Salarial</vt:lpstr>
      <vt:lpstr>Desigualdade Salarial</vt:lpstr>
      <vt:lpstr>Salário in Natura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Minos 867</dc:creator>
  <cp:lastModifiedBy>Minos 867</cp:lastModifiedBy>
  <cp:revision>2</cp:revision>
  <dcterms:created xsi:type="dcterms:W3CDTF">2024-03-12T23:42:14Z</dcterms:created>
  <dcterms:modified xsi:type="dcterms:W3CDTF">2024-03-14T23:53:31Z</dcterms:modified>
</cp:coreProperties>
</file>