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70" r:id="rId14"/>
    <p:sldId id="263" r:id="rId15"/>
    <p:sldId id="272" r:id="rId16"/>
    <p:sldId id="264" r:id="rId17"/>
    <p:sldId id="271" r:id="rId18"/>
    <p:sldId id="265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-52"/>
      <p:regular r:id="rId25"/>
      <p:bold r:id="rId26"/>
      <p:italic r:id="rId27"/>
      <p:boldItalic r:id="rId28"/>
    </p:embeddedFont>
    <p:embeddedFont>
      <p:font typeface="Montserrat SemiBold" panose="00000700000000000000" pitchFamily="2" charset="-52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Open Sans ExtraBold" panose="020B0906030804020204" pitchFamily="34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AC02E-4A56-44C8-BE87-A064651E0F7B}" v="17" dt="2021-11-12T14:16:32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zin, Dmitrii" userId="ccd23bbe-8a8a-4594-b6bd-fda734d34d8f" providerId="ADAL" clId="{C41AC02E-4A56-44C8-BE87-A064651E0F7B}"/>
    <pc:docChg chg="undo custSel addSld modSld">
      <pc:chgData name="Kuzin, Dmitrii" userId="ccd23bbe-8a8a-4594-b6bd-fda734d34d8f" providerId="ADAL" clId="{C41AC02E-4A56-44C8-BE87-A064651E0F7B}" dt="2021-11-12T14:34:26.119" v="2459" actId="20577"/>
      <pc:docMkLst>
        <pc:docMk/>
      </pc:docMkLst>
      <pc:sldChg chg="addSp delSp modSp new mod">
        <pc:chgData name="Kuzin, Dmitrii" userId="ccd23bbe-8a8a-4594-b6bd-fda734d34d8f" providerId="ADAL" clId="{C41AC02E-4A56-44C8-BE87-A064651E0F7B}" dt="2021-11-12T12:52:15.198" v="763" actId="692"/>
        <pc:sldMkLst>
          <pc:docMk/>
          <pc:sldMk cId="3838883957" sldId="266"/>
        </pc:sldMkLst>
        <pc:spChg chg="del">
          <ac:chgData name="Kuzin, Dmitrii" userId="ccd23bbe-8a8a-4594-b6bd-fda734d34d8f" providerId="ADAL" clId="{C41AC02E-4A56-44C8-BE87-A064651E0F7B}" dt="2021-11-12T12:22:05.424" v="1" actId="478"/>
          <ac:spMkLst>
            <pc:docMk/>
            <pc:sldMk cId="3838883957" sldId="266"/>
            <ac:spMk id="2" creationId="{0149F612-3F7F-40C2-B157-C1954BB1265D}"/>
          </ac:spMkLst>
        </pc:spChg>
        <pc:spChg chg="del">
          <ac:chgData name="Kuzin, Dmitrii" userId="ccd23bbe-8a8a-4594-b6bd-fda734d34d8f" providerId="ADAL" clId="{C41AC02E-4A56-44C8-BE87-A064651E0F7B}" dt="2021-11-12T12:22:06.276" v="2" actId="478"/>
          <ac:spMkLst>
            <pc:docMk/>
            <pc:sldMk cId="3838883957" sldId="266"/>
            <ac:spMk id="3" creationId="{CD4C4194-FAE5-422C-BF05-D11BD059138C}"/>
          </ac:spMkLst>
        </pc:spChg>
        <pc:spChg chg="add mod">
          <ac:chgData name="Kuzin, Dmitrii" userId="ccd23bbe-8a8a-4594-b6bd-fda734d34d8f" providerId="ADAL" clId="{C41AC02E-4A56-44C8-BE87-A064651E0F7B}" dt="2021-11-12T12:52:03.111" v="754" actId="14100"/>
          <ac:spMkLst>
            <pc:docMk/>
            <pc:sldMk cId="3838883957" sldId="266"/>
            <ac:spMk id="7" creationId="{D8906F1F-B2EA-4267-8802-54BA04616A2E}"/>
          </ac:spMkLst>
        </pc:spChg>
        <pc:spChg chg="add mod">
          <ac:chgData name="Kuzin, Dmitrii" userId="ccd23bbe-8a8a-4594-b6bd-fda734d34d8f" providerId="ADAL" clId="{C41AC02E-4A56-44C8-BE87-A064651E0F7B}" dt="2021-11-12T12:51:22.965" v="729" actId="14100"/>
          <ac:spMkLst>
            <pc:docMk/>
            <pc:sldMk cId="3838883957" sldId="266"/>
            <ac:spMk id="8" creationId="{7D93CFEC-386A-4229-8F70-FAFCDA0CDF9D}"/>
          </ac:spMkLst>
        </pc:spChg>
        <pc:spChg chg="add mod">
          <ac:chgData name="Kuzin, Dmitrii" userId="ccd23bbe-8a8a-4594-b6bd-fda734d34d8f" providerId="ADAL" clId="{C41AC02E-4A56-44C8-BE87-A064651E0F7B}" dt="2021-11-12T12:51:52.932" v="751" actId="1076"/>
          <ac:spMkLst>
            <pc:docMk/>
            <pc:sldMk cId="3838883957" sldId="266"/>
            <ac:spMk id="9" creationId="{E6F6BF59-86E5-4887-98A4-C9D7847084A9}"/>
          </ac:spMkLst>
        </pc:spChg>
        <pc:picChg chg="add mod">
          <ac:chgData name="Kuzin, Dmitrii" userId="ccd23bbe-8a8a-4594-b6bd-fda734d34d8f" providerId="ADAL" clId="{C41AC02E-4A56-44C8-BE87-A064651E0F7B}" dt="2021-11-12T12:22:28.557" v="6" actId="1076"/>
          <ac:picMkLst>
            <pc:docMk/>
            <pc:sldMk cId="3838883957" sldId="266"/>
            <ac:picMk id="5" creationId="{0FE535B7-695E-4DA0-A836-41B024BD8664}"/>
          </ac:picMkLst>
        </pc:picChg>
        <pc:cxnChg chg="add mod">
          <ac:chgData name="Kuzin, Dmitrii" userId="ccd23bbe-8a8a-4594-b6bd-fda734d34d8f" providerId="ADAL" clId="{C41AC02E-4A56-44C8-BE87-A064651E0F7B}" dt="2021-11-12T12:52:15.198" v="763" actId="692"/>
          <ac:cxnSpMkLst>
            <pc:docMk/>
            <pc:sldMk cId="3838883957" sldId="266"/>
            <ac:cxnSpMk id="11" creationId="{2D4CBF5C-9754-400A-8408-81098E4AF5F5}"/>
          </ac:cxnSpMkLst>
        </pc:cxnChg>
      </pc:sldChg>
      <pc:sldChg chg="addSp delSp modSp new mod">
        <pc:chgData name="Kuzin, Dmitrii" userId="ccd23bbe-8a8a-4594-b6bd-fda734d34d8f" providerId="ADAL" clId="{C41AC02E-4A56-44C8-BE87-A064651E0F7B}" dt="2021-11-12T13:20:02.118" v="1408" actId="20577"/>
        <pc:sldMkLst>
          <pc:docMk/>
          <pc:sldMk cId="2585271805" sldId="267"/>
        </pc:sldMkLst>
        <pc:spChg chg="del">
          <ac:chgData name="Kuzin, Dmitrii" userId="ccd23bbe-8a8a-4594-b6bd-fda734d34d8f" providerId="ADAL" clId="{C41AC02E-4A56-44C8-BE87-A064651E0F7B}" dt="2021-11-12T12:23:58.566" v="11" actId="478"/>
          <ac:spMkLst>
            <pc:docMk/>
            <pc:sldMk cId="2585271805" sldId="267"/>
            <ac:spMk id="2" creationId="{CC76C1DE-F49D-4377-A1BC-D257A5F18C06}"/>
          </ac:spMkLst>
        </pc:spChg>
        <pc:spChg chg="del">
          <ac:chgData name="Kuzin, Dmitrii" userId="ccd23bbe-8a8a-4594-b6bd-fda734d34d8f" providerId="ADAL" clId="{C41AC02E-4A56-44C8-BE87-A064651E0F7B}" dt="2021-11-12T12:24:00.330" v="12" actId="478"/>
          <ac:spMkLst>
            <pc:docMk/>
            <pc:sldMk cId="2585271805" sldId="267"/>
            <ac:spMk id="3" creationId="{FB25EDE5-BE14-47E7-BEDF-BDE1580F8900}"/>
          </ac:spMkLst>
        </pc:spChg>
        <pc:spChg chg="add mod">
          <ac:chgData name="Kuzin, Dmitrii" userId="ccd23bbe-8a8a-4594-b6bd-fda734d34d8f" providerId="ADAL" clId="{C41AC02E-4A56-44C8-BE87-A064651E0F7B}" dt="2021-11-12T12:38:46.021" v="263" actId="20577"/>
          <ac:spMkLst>
            <pc:docMk/>
            <pc:sldMk cId="2585271805" sldId="267"/>
            <ac:spMk id="4" creationId="{07465EA5-DD4E-453C-B945-2C2FD579A730}"/>
          </ac:spMkLst>
        </pc:spChg>
        <pc:spChg chg="add mod">
          <ac:chgData name="Kuzin, Dmitrii" userId="ccd23bbe-8a8a-4594-b6bd-fda734d34d8f" providerId="ADAL" clId="{C41AC02E-4A56-44C8-BE87-A064651E0F7B}" dt="2021-11-12T13:20:02.118" v="1408" actId="20577"/>
          <ac:spMkLst>
            <pc:docMk/>
            <pc:sldMk cId="2585271805" sldId="267"/>
            <ac:spMk id="5" creationId="{1042F9FC-0945-4995-AEB2-4A9A4B103DE4}"/>
          </ac:spMkLst>
        </pc:spChg>
      </pc:sldChg>
      <pc:sldChg chg="addSp delSp modSp new mod">
        <pc:chgData name="Kuzin, Dmitrii" userId="ccd23bbe-8a8a-4594-b6bd-fda734d34d8f" providerId="ADAL" clId="{C41AC02E-4A56-44C8-BE87-A064651E0F7B}" dt="2021-11-12T12:55:18.721" v="933" actId="14100"/>
        <pc:sldMkLst>
          <pc:docMk/>
          <pc:sldMk cId="3857900649" sldId="268"/>
        </pc:sldMkLst>
        <pc:spChg chg="del">
          <ac:chgData name="Kuzin, Dmitrii" userId="ccd23bbe-8a8a-4594-b6bd-fda734d34d8f" providerId="ADAL" clId="{C41AC02E-4A56-44C8-BE87-A064651E0F7B}" dt="2021-11-12T12:48:04.537" v="482" actId="478"/>
          <ac:spMkLst>
            <pc:docMk/>
            <pc:sldMk cId="3857900649" sldId="268"/>
            <ac:spMk id="2" creationId="{46E4B337-D658-4CC6-91FC-67F65D3CEC32}"/>
          </ac:spMkLst>
        </pc:spChg>
        <pc:spChg chg="del">
          <ac:chgData name="Kuzin, Dmitrii" userId="ccd23bbe-8a8a-4594-b6bd-fda734d34d8f" providerId="ADAL" clId="{C41AC02E-4A56-44C8-BE87-A064651E0F7B}" dt="2021-11-12T12:48:05.563" v="483" actId="478"/>
          <ac:spMkLst>
            <pc:docMk/>
            <pc:sldMk cId="3857900649" sldId="268"/>
            <ac:spMk id="3" creationId="{45CF7860-CCFB-472F-A99A-1E5061D0532B}"/>
          </ac:spMkLst>
        </pc:spChg>
        <pc:spChg chg="add mod">
          <ac:chgData name="Kuzin, Dmitrii" userId="ccd23bbe-8a8a-4594-b6bd-fda734d34d8f" providerId="ADAL" clId="{C41AC02E-4A56-44C8-BE87-A064651E0F7B}" dt="2021-11-12T12:50:01.962" v="627" actId="1076"/>
          <ac:spMkLst>
            <pc:docMk/>
            <pc:sldMk cId="3857900649" sldId="268"/>
            <ac:spMk id="4" creationId="{5BB416CA-8C78-46EC-8F19-860CBED27F9D}"/>
          </ac:spMkLst>
        </pc:spChg>
        <pc:spChg chg="add mod">
          <ac:chgData name="Kuzin, Dmitrii" userId="ccd23bbe-8a8a-4594-b6bd-fda734d34d8f" providerId="ADAL" clId="{C41AC02E-4A56-44C8-BE87-A064651E0F7B}" dt="2021-11-12T12:54:09.004" v="823" actId="1076"/>
          <ac:spMkLst>
            <pc:docMk/>
            <pc:sldMk cId="3857900649" sldId="268"/>
            <ac:spMk id="6" creationId="{126C79D4-2DD9-4A3D-B15B-D6AB25F43D8C}"/>
          </ac:spMkLst>
        </pc:spChg>
        <pc:spChg chg="add mod">
          <ac:chgData name="Kuzin, Dmitrii" userId="ccd23bbe-8a8a-4594-b6bd-fda734d34d8f" providerId="ADAL" clId="{C41AC02E-4A56-44C8-BE87-A064651E0F7B}" dt="2021-11-12T12:55:18.721" v="933" actId="14100"/>
          <ac:spMkLst>
            <pc:docMk/>
            <pc:sldMk cId="3857900649" sldId="268"/>
            <ac:spMk id="7" creationId="{407165BA-4200-40BF-A984-840B097758B9}"/>
          </ac:spMkLst>
        </pc:spChg>
      </pc:sldChg>
      <pc:sldChg chg="addSp delSp modSp new mod">
        <pc:chgData name="Kuzin, Dmitrii" userId="ccd23bbe-8a8a-4594-b6bd-fda734d34d8f" providerId="ADAL" clId="{C41AC02E-4A56-44C8-BE87-A064651E0F7B}" dt="2021-11-12T13:01:41.673" v="1225" actId="20577"/>
        <pc:sldMkLst>
          <pc:docMk/>
          <pc:sldMk cId="2094194797" sldId="269"/>
        </pc:sldMkLst>
        <pc:spChg chg="del">
          <ac:chgData name="Kuzin, Dmitrii" userId="ccd23bbe-8a8a-4594-b6bd-fda734d34d8f" providerId="ADAL" clId="{C41AC02E-4A56-44C8-BE87-A064651E0F7B}" dt="2021-11-12T12:56:51.096" v="935" actId="478"/>
          <ac:spMkLst>
            <pc:docMk/>
            <pc:sldMk cId="2094194797" sldId="269"/>
            <ac:spMk id="2" creationId="{B00B6617-DD64-4C53-BC32-20E27A76EC27}"/>
          </ac:spMkLst>
        </pc:spChg>
        <pc:spChg chg="del">
          <ac:chgData name="Kuzin, Dmitrii" userId="ccd23bbe-8a8a-4594-b6bd-fda734d34d8f" providerId="ADAL" clId="{C41AC02E-4A56-44C8-BE87-A064651E0F7B}" dt="2021-11-12T12:56:52.449" v="936" actId="478"/>
          <ac:spMkLst>
            <pc:docMk/>
            <pc:sldMk cId="2094194797" sldId="269"/>
            <ac:spMk id="3" creationId="{F7B30BA8-FAE1-43FD-BBAC-52AC76524896}"/>
          </ac:spMkLst>
        </pc:spChg>
        <pc:spChg chg="add mod">
          <ac:chgData name="Kuzin, Dmitrii" userId="ccd23bbe-8a8a-4594-b6bd-fda734d34d8f" providerId="ADAL" clId="{C41AC02E-4A56-44C8-BE87-A064651E0F7B}" dt="2021-11-12T13:01:41.673" v="1225" actId="20577"/>
          <ac:spMkLst>
            <pc:docMk/>
            <pc:sldMk cId="2094194797" sldId="269"/>
            <ac:spMk id="4" creationId="{0F4C045F-7490-4652-B75E-43933734E5F0}"/>
          </ac:spMkLst>
        </pc:spChg>
      </pc:sldChg>
      <pc:sldChg chg="addSp delSp modSp new mod">
        <pc:chgData name="Kuzin, Dmitrii" userId="ccd23bbe-8a8a-4594-b6bd-fda734d34d8f" providerId="ADAL" clId="{C41AC02E-4A56-44C8-BE87-A064651E0F7B}" dt="2021-11-12T13:03:23.139" v="1375" actId="108"/>
        <pc:sldMkLst>
          <pc:docMk/>
          <pc:sldMk cId="225307212" sldId="270"/>
        </pc:sldMkLst>
        <pc:spChg chg="del">
          <ac:chgData name="Kuzin, Dmitrii" userId="ccd23bbe-8a8a-4594-b6bd-fda734d34d8f" providerId="ADAL" clId="{C41AC02E-4A56-44C8-BE87-A064651E0F7B}" dt="2021-11-12T13:02:01.800" v="1227" actId="478"/>
          <ac:spMkLst>
            <pc:docMk/>
            <pc:sldMk cId="225307212" sldId="270"/>
            <ac:spMk id="2" creationId="{16A9C5B8-0887-434B-9BC7-A181CB693AC7}"/>
          </ac:spMkLst>
        </pc:spChg>
        <pc:spChg chg="del">
          <ac:chgData name="Kuzin, Dmitrii" userId="ccd23bbe-8a8a-4594-b6bd-fda734d34d8f" providerId="ADAL" clId="{C41AC02E-4A56-44C8-BE87-A064651E0F7B}" dt="2021-11-12T13:02:02.728" v="1228" actId="478"/>
          <ac:spMkLst>
            <pc:docMk/>
            <pc:sldMk cId="225307212" sldId="270"/>
            <ac:spMk id="3" creationId="{B095839E-6DCB-4BD8-9C1F-6E8721E65D6C}"/>
          </ac:spMkLst>
        </pc:spChg>
        <pc:spChg chg="add mod">
          <ac:chgData name="Kuzin, Dmitrii" userId="ccd23bbe-8a8a-4594-b6bd-fda734d34d8f" providerId="ADAL" clId="{C41AC02E-4A56-44C8-BE87-A064651E0F7B}" dt="2021-11-12T13:03:23.139" v="1375" actId="108"/>
          <ac:spMkLst>
            <pc:docMk/>
            <pc:sldMk cId="225307212" sldId="270"/>
            <ac:spMk id="4" creationId="{AEEBE948-554F-454C-B147-BBE0BC834A1D}"/>
          </ac:spMkLst>
        </pc:spChg>
      </pc:sldChg>
      <pc:sldChg chg="addSp delSp modSp new mod">
        <pc:chgData name="Kuzin, Dmitrii" userId="ccd23bbe-8a8a-4594-b6bd-fda734d34d8f" providerId="ADAL" clId="{C41AC02E-4A56-44C8-BE87-A064651E0F7B}" dt="2021-11-12T14:18:34.299" v="2289" actId="20577"/>
        <pc:sldMkLst>
          <pc:docMk/>
          <pc:sldMk cId="310522955" sldId="271"/>
        </pc:sldMkLst>
        <pc:spChg chg="del">
          <ac:chgData name="Kuzin, Dmitrii" userId="ccd23bbe-8a8a-4594-b6bd-fda734d34d8f" providerId="ADAL" clId="{C41AC02E-4A56-44C8-BE87-A064651E0F7B}" dt="2021-11-12T13:23:01.563" v="1410" actId="478"/>
          <ac:spMkLst>
            <pc:docMk/>
            <pc:sldMk cId="310522955" sldId="271"/>
            <ac:spMk id="2" creationId="{AC7013D1-9D98-4AA2-8152-D818B318FF17}"/>
          </ac:spMkLst>
        </pc:spChg>
        <pc:spChg chg="del">
          <ac:chgData name="Kuzin, Dmitrii" userId="ccd23bbe-8a8a-4594-b6bd-fda734d34d8f" providerId="ADAL" clId="{C41AC02E-4A56-44C8-BE87-A064651E0F7B}" dt="2021-11-12T13:23:02.469" v="1411" actId="478"/>
          <ac:spMkLst>
            <pc:docMk/>
            <pc:sldMk cId="310522955" sldId="271"/>
            <ac:spMk id="3" creationId="{50178F36-E326-4C76-B1B1-FFEE8D10992F}"/>
          </ac:spMkLst>
        </pc:spChg>
        <pc:spChg chg="add mod">
          <ac:chgData name="Kuzin, Dmitrii" userId="ccd23bbe-8a8a-4594-b6bd-fda734d34d8f" providerId="ADAL" clId="{C41AC02E-4A56-44C8-BE87-A064651E0F7B}" dt="2021-11-12T14:18:34.299" v="2289" actId="20577"/>
          <ac:spMkLst>
            <pc:docMk/>
            <pc:sldMk cId="310522955" sldId="271"/>
            <ac:spMk id="4" creationId="{8B019646-9300-43D4-8377-4D6A8E138A68}"/>
          </ac:spMkLst>
        </pc:spChg>
      </pc:sldChg>
      <pc:sldChg chg="addSp delSp modSp new mod">
        <pc:chgData name="Kuzin, Dmitrii" userId="ccd23bbe-8a8a-4594-b6bd-fda734d34d8f" providerId="ADAL" clId="{C41AC02E-4A56-44C8-BE87-A064651E0F7B}" dt="2021-11-12T14:34:26.119" v="2459" actId="20577"/>
        <pc:sldMkLst>
          <pc:docMk/>
          <pc:sldMk cId="2793268404" sldId="272"/>
        </pc:sldMkLst>
        <pc:spChg chg="del">
          <ac:chgData name="Kuzin, Dmitrii" userId="ccd23bbe-8a8a-4594-b6bd-fda734d34d8f" providerId="ADAL" clId="{C41AC02E-4A56-44C8-BE87-A064651E0F7B}" dt="2021-11-12T14:04:56.293" v="1476" actId="478"/>
          <ac:spMkLst>
            <pc:docMk/>
            <pc:sldMk cId="2793268404" sldId="272"/>
            <ac:spMk id="2" creationId="{3BF11461-3B77-4865-8A2B-0A3D4C6EC5FB}"/>
          </ac:spMkLst>
        </pc:spChg>
        <pc:spChg chg="del">
          <ac:chgData name="Kuzin, Dmitrii" userId="ccd23bbe-8a8a-4594-b6bd-fda734d34d8f" providerId="ADAL" clId="{C41AC02E-4A56-44C8-BE87-A064651E0F7B}" dt="2021-11-12T14:04:57.340" v="1477" actId="478"/>
          <ac:spMkLst>
            <pc:docMk/>
            <pc:sldMk cId="2793268404" sldId="272"/>
            <ac:spMk id="3" creationId="{F67FD579-EB84-4C0C-951D-9F89E953A6D0}"/>
          </ac:spMkLst>
        </pc:spChg>
        <pc:spChg chg="add mod">
          <ac:chgData name="Kuzin, Dmitrii" userId="ccd23bbe-8a8a-4594-b6bd-fda734d34d8f" providerId="ADAL" clId="{C41AC02E-4A56-44C8-BE87-A064651E0F7B}" dt="2021-11-12T14:34:26.119" v="2459" actId="20577"/>
          <ac:spMkLst>
            <pc:docMk/>
            <pc:sldMk cId="2793268404" sldId="272"/>
            <ac:spMk id="4" creationId="{CEA4A20E-D013-4EB6-9A00-1B630F7B6617}"/>
          </ac:spMkLst>
        </pc:spChg>
      </pc:sldChg>
      <pc:sldChg chg="addSp delSp modSp new mod">
        <pc:chgData name="Kuzin, Dmitrii" userId="ccd23bbe-8a8a-4594-b6bd-fda734d34d8f" providerId="ADAL" clId="{C41AC02E-4A56-44C8-BE87-A064651E0F7B}" dt="2021-11-12T14:16:51.155" v="2266" actId="1076"/>
        <pc:sldMkLst>
          <pc:docMk/>
          <pc:sldMk cId="3057594037" sldId="273"/>
        </pc:sldMkLst>
        <pc:spChg chg="del">
          <ac:chgData name="Kuzin, Dmitrii" userId="ccd23bbe-8a8a-4594-b6bd-fda734d34d8f" providerId="ADAL" clId="{C41AC02E-4A56-44C8-BE87-A064651E0F7B}" dt="2021-11-12T14:14:55.910" v="2144" actId="478"/>
          <ac:spMkLst>
            <pc:docMk/>
            <pc:sldMk cId="3057594037" sldId="273"/>
            <ac:spMk id="2" creationId="{10FB453C-F6DA-47AD-8867-412E30395736}"/>
          </ac:spMkLst>
        </pc:spChg>
        <pc:spChg chg="del">
          <ac:chgData name="Kuzin, Dmitrii" userId="ccd23bbe-8a8a-4594-b6bd-fda734d34d8f" providerId="ADAL" clId="{C41AC02E-4A56-44C8-BE87-A064651E0F7B}" dt="2021-11-12T14:14:58.073" v="2145" actId="478"/>
          <ac:spMkLst>
            <pc:docMk/>
            <pc:sldMk cId="3057594037" sldId="273"/>
            <ac:spMk id="3" creationId="{7291B0AB-5257-432D-9166-BFDF521DC482}"/>
          </ac:spMkLst>
        </pc:spChg>
        <pc:spChg chg="add mod">
          <ac:chgData name="Kuzin, Dmitrii" userId="ccd23bbe-8a8a-4594-b6bd-fda734d34d8f" providerId="ADAL" clId="{C41AC02E-4A56-44C8-BE87-A064651E0F7B}" dt="2021-11-12T14:16:30.846" v="2245" actId="1076"/>
          <ac:spMkLst>
            <pc:docMk/>
            <pc:sldMk cId="3057594037" sldId="273"/>
            <ac:spMk id="4" creationId="{4A41C9DA-8255-4A98-B063-293F2CC9CE89}"/>
          </ac:spMkLst>
        </pc:spChg>
        <pc:spChg chg="add mod">
          <ac:chgData name="Kuzin, Dmitrii" userId="ccd23bbe-8a8a-4594-b6bd-fda734d34d8f" providerId="ADAL" clId="{C41AC02E-4A56-44C8-BE87-A064651E0F7B}" dt="2021-11-12T14:16:51.155" v="2266" actId="1076"/>
          <ac:spMkLst>
            <pc:docMk/>
            <pc:sldMk cId="3057594037" sldId="273"/>
            <ac:spMk id="5" creationId="{D3671252-CCFD-4815-9E21-29A5DEB302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313114" y="3568084"/>
            <a:ext cx="10882173" cy="4945917"/>
            <a:chOff x="0" y="-348547"/>
            <a:chExt cx="14509563" cy="6594556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-348547"/>
              <a:ext cx="14509563" cy="433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610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Image</a:t>
              </a:r>
              <a:endParaRPr/>
            </a:p>
            <a:p>
              <a:pPr marL="0" marR="0" lvl="0" indent="0" algn="l" rtl="0">
                <a:lnSpc>
                  <a:spcPct val="121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610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Search</a:t>
              </a:r>
              <a:endParaRPr/>
            </a:p>
            <a:p>
              <a:pPr marL="0" marR="0" lvl="0" indent="0" algn="l" rtl="0">
                <a:lnSpc>
                  <a:spcPct val="80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610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Engine</a:t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4944947"/>
              <a:ext cx="7438940" cy="1301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2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 НИ ОДНА ВЕЩЬ В ВАШЕМ ИНТЕРНЕТ-МАГАЗИНЕ НЕ ОСТАНЕТСЯ БЕЗ ВНИМАНИЯ</a:t>
              </a:r>
              <a:endParaRPr/>
            </a:p>
          </p:txBody>
        </p:sp>
      </p:grpSp>
      <p:sp>
        <p:nvSpPr>
          <p:cNvPr id="87" name="Google Shape;87;p13"/>
          <p:cNvSpPr/>
          <p:nvPr/>
        </p:nvSpPr>
        <p:spPr>
          <a:xfrm>
            <a:off x="1646084" y="-96446"/>
            <a:ext cx="9525" cy="10623253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 rot="-5400000">
            <a:off x="-160652" y="5065925"/>
            <a:ext cx="1948417" cy="155149"/>
          </a:xfrm>
          <a:custGeom>
            <a:avLst/>
            <a:gdLst/>
            <a:ahLst/>
            <a:cxnLst/>
            <a:rect l="l" t="t" r="r" b="b"/>
            <a:pathLst>
              <a:path w="1913890" h="152400" extrusionOk="0">
                <a:moveTo>
                  <a:pt x="0" y="0"/>
                </a:moveTo>
                <a:lnTo>
                  <a:pt x="1913890" y="0"/>
                </a:lnTo>
                <a:lnTo>
                  <a:pt x="191389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00E848"/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>
            <a:off x="1028700" y="2637643"/>
            <a:ext cx="4720759" cy="1504784"/>
            <a:chOff x="0" y="0"/>
            <a:chExt cx="6294344" cy="2006379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0" y="1663897"/>
              <a:ext cx="6026509" cy="3424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7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9709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66" name="Google Shape;166;p18"/>
            <p:cNvSpPr txBox="1"/>
            <p:nvPr/>
          </p:nvSpPr>
          <p:spPr>
            <a:xfrm>
              <a:off x="29709" y="347453"/>
              <a:ext cx="6264635" cy="1046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99" b="1" i="0" u="none" strike="noStrike" cap="non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Срез слоя предобученной </a:t>
              </a:r>
              <a:endParaRPr/>
            </a:p>
            <a:p>
              <a:pPr marL="0" marR="0" lvl="0" indent="0" algn="l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99" b="1" i="0" u="none" strike="noStrike" cap="non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на Image Net VGG-16</a:t>
              </a:r>
              <a:endParaRPr/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6415098" y="3057856"/>
            <a:ext cx="4698472" cy="1033876"/>
            <a:chOff x="0" y="0"/>
            <a:chExt cx="6264629" cy="1378501"/>
          </a:xfrm>
        </p:grpSpPr>
        <p:sp>
          <p:nvSpPr>
            <p:cNvPr id="168" name="Google Shape;168;p18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69" name="Google Shape;169;p18"/>
            <p:cNvSpPr txBox="1"/>
            <p:nvPr/>
          </p:nvSpPr>
          <p:spPr>
            <a:xfrm>
              <a:off x="0" y="331809"/>
              <a:ext cx="6264629" cy="1046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1" i="0" u="none" strike="noStrike" cap="non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Сохранение нормы 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1" i="0" u="none" strike="noStrike" cap="non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каждой матрицы признаков</a:t>
              </a: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11647662" y="3574794"/>
            <a:ext cx="6029487" cy="1949940"/>
            <a:chOff x="0" y="0"/>
            <a:chExt cx="8039317" cy="2599920"/>
          </a:xfrm>
        </p:grpSpPr>
        <p:sp>
          <p:nvSpPr>
            <p:cNvPr id="171" name="Google Shape;171;p18"/>
            <p:cNvSpPr txBox="1"/>
            <p:nvPr/>
          </p:nvSpPr>
          <p:spPr>
            <a:xfrm>
              <a:off x="6025" y="2173026"/>
              <a:ext cx="8033291" cy="426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0" y="0"/>
              <a:ext cx="1966653" cy="156601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73" name="Google Shape;173;p18"/>
            <p:cNvSpPr txBox="1"/>
            <p:nvPr/>
          </p:nvSpPr>
          <p:spPr>
            <a:xfrm>
              <a:off x="0" y="482274"/>
              <a:ext cx="8039317" cy="10466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1" i="0" u="none" strike="noStrike" cap="non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Сравнивание норм 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1" i="0" u="none" strike="noStrike" cap="none">
                  <a:solidFill>
                    <a:srgbClr val="E8E8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 вывод топа похожих картинок</a:t>
              </a:r>
              <a:endParaRPr/>
            </a:p>
          </p:txBody>
        </p:sp>
      </p:grp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7032" y="6150454"/>
            <a:ext cx="11301259" cy="3107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00" y="4511945"/>
            <a:ext cx="3568411" cy="53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8568205" y="1028700"/>
            <a:ext cx="9719795" cy="84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E8E8E8"/>
                </a:solidFill>
                <a:latin typeface="Montserrat"/>
                <a:ea typeface="Montserrat"/>
                <a:cs typeface="Montserrat"/>
                <a:sym typeface="Montserrat"/>
              </a:rPr>
              <a:t>Извлечение признаков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C045F-7490-4652-B75E-43933734E5F0}"/>
              </a:ext>
            </a:extLst>
          </p:cNvPr>
          <p:cNvSpPr txBox="1"/>
          <p:nvPr/>
        </p:nvSpPr>
        <p:spPr>
          <a:xfrm>
            <a:off x="3384646" y="1624084"/>
            <a:ext cx="10289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Слайд не понятный. Что хотим показать как обучали или как работает сеть?</a:t>
            </a:r>
          </a:p>
          <a:p>
            <a:r>
              <a:rPr lang="ru-RU" sz="2000" dirty="0"/>
              <a:t>Почему именно </a:t>
            </a:r>
            <a:r>
              <a:rPr lang="en-US" sz="2000" dirty="0"/>
              <a:t>VGG-16</a:t>
            </a:r>
            <a:r>
              <a:rPr lang="ru-RU" sz="2000" dirty="0"/>
              <a:t>? Может быть сравнивали какие то метрики (быстродействие, точность, применимость для данной задачи)</a:t>
            </a:r>
          </a:p>
          <a:p>
            <a:endParaRPr lang="ru-RU" sz="2000" dirty="0"/>
          </a:p>
          <a:p>
            <a:r>
              <a:rPr lang="ru-RU" sz="2000" dirty="0"/>
              <a:t>Если сеть </a:t>
            </a:r>
            <a:r>
              <a:rPr lang="ru-RU" sz="2000" dirty="0" err="1"/>
              <a:t>предобученная</a:t>
            </a:r>
            <a:r>
              <a:rPr lang="ru-RU" sz="2000" dirty="0"/>
              <a:t>, как </a:t>
            </a:r>
            <a:r>
              <a:rPr lang="ru-RU" sz="2000" dirty="0" err="1"/>
              <a:t>дообучали</a:t>
            </a:r>
            <a:r>
              <a:rPr lang="ru-RU" sz="2000" dirty="0"/>
              <a:t>? Добавляли ли слои, меняли архитектуру?</a:t>
            </a:r>
          </a:p>
        </p:txBody>
      </p:sp>
    </p:spTree>
    <p:extLst>
      <p:ext uri="{BB962C8B-B14F-4D97-AF65-F5344CB8AC3E}">
        <p14:creationId xmlns:p14="http://schemas.microsoft.com/office/powerpoint/2010/main" val="209419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7938" y="2621447"/>
            <a:ext cx="5151320" cy="500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71903" y="4975839"/>
            <a:ext cx="5016097" cy="531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028700" y="642200"/>
            <a:ext cx="9719795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E8E8E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Сравнение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E8E8E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первого и десятого слоя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BE948-554F-454C-B147-BBE0BC834A1D}"/>
              </a:ext>
            </a:extLst>
          </p:cNvPr>
          <p:cNvSpPr txBox="1"/>
          <p:nvPr/>
        </p:nvSpPr>
        <p:spPr>
          <a:xfrm>
            <a:off x="1733266" y="1719617"/>
            <a:ext cx="13124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Публике с общими знаниями нейронных сетей будет непонятно где первый где второй, нужно явно указать.</a:t>
            </a:r>
          </a:p>
          <a:p>
            <a:r>
              <a:rPr lang="ru-RU" sz="2000" dirty="0"/>
              <a:t>Что вообще хотим показать этим слайдом?</a:t>
            </a:r>
          </a:p>
        </p:txBody>
      </p:sp>
    </p:spTree>
    <p:extLst>
      <p:ext uri="{BB962C8B-B14F-4D97-AF65-F5344CB8AC3E}">
        <p14:creationId xmlns:p14="http://schemas.microsoft.com/office/powerpoint/2010/main" val="22530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0"/>
          <p:cNvGrpSpPr/>
          <p:nvPr/>
        </p:nvGrpSpPr>
        <p:grpSpPr>
          <a:xfrm>
            <a:off x="275362" y="1918703"/>
            <a:ext cx="4872630" cy="1927139"/>
            <a:chOff x="0" y="0"/>
            <a:chExt cx="6496840" cy="2569518"/>
          </a:xfrm>
        </p:grpSpPr>
        <p:sp>
          <p:nvSpPr>
            <p:cNvPr id="189" name="Google Shape;189;p20"/>
            <p:cNvSpPr txBox="1"/>
            <p:nvPr/>
          </p:nvSpPr>
          <p:spPr>
            <a:xfrm>
              <a:off x="0" y="1079432"/>
              <a:ext cx="6264635" cy="9578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Мы распознаём одежду на фотографиях</a:t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0" y="2555322"/>
              <a:ext cx="6496840" cy="14196"/>
            </a:xfrm>
            <a:custGeom>
              <a:avLst/>
              <a:gdLst/>
              <a:ahLst/>
              <a:cxnLst/>
              <a:rect l="l" t="t" r="r" b="b"/>
              <a:pathLst>
                <a:path w="31967791" h="69850" extrusionOk="0">
                  <a:moveTo>
                    <a:pt x="3167696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1967791" y="69850"/>
                  </a:lnTo>
                  <a:lnTo>
                    <a:pt x="3196779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191" name="Google Shape;191;p20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92" name="Google Shape;192;p20"/>
            <p:cNvSpPr txBox="1"/>
            <p:nvPr/>
          </p:nvSpPr>
          <p:spPr>
            <a:xfrm>
              <a:off x="0" y="366173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30303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01.</a:t>
              </a:r>
              <a:endParaRPr/>
            </a:p>
          </p:txBody>
        </p:sp>
      </p:grpSp>
      <p:grpSp>
        <p:nvGrpSpPr>
          <p:cNvPr id="193" name="Google Shape;193;p20"/>
          <p:cNvGrpSpPr/>
          <p:nvPr/>
        </p:nvGrpSpPr>
        <p:grpSpPr>
          <a:xfrm>
            <a:off x="5147992" y="1917155"/>
            <a:ext cx="4872630" cy="1483085"/>
            <a:chOff x="0" y="0"/>
            <a:chExt cx="6496840" cy="1977446"/>
          </a:xfrm>
        </p:grpSpPr>
        <p:sp>
          <p:nvSpPr>
            <p:cNvPr id="194" name="Google Shape;194;p20"/>
            <p:cNvSpPr txBox="1"/>
            <p:nvPr/>
          </p:nvSpPr>
          <p:spPr>
            <a:xfrm>
              <a:off x="0" y="1013769"/>
              <a:ext cx="6264635" cy="46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Классифицируем её</a:t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0" y="1963251"/>
              <a:ext cx="6496840" cy="14196"/>
            </a:xfrm>
            <a:custGeom>
              <a:avLst/>
              <a:gdLst/>
              <a:ahLst/>
              <a:cxnLst/>
              <a:rect l="l" t="t" r="r" b="b"/>
              <a:pathLst>
                <a:path w="31967791" h="69850" extrusionOk="0">
                  <a:moveTo>
                    <a:pt x="3167696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1967791" y="69850"/>
                  </a:lnTo>
                  <a:lnTo>
                    <a:pt x="3196779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196" name="Google Shape;196;p20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97" name="Google Shape;197;p20"/>
            <p:cNvSpPr txBox="1"/>
            <p:nvPr/>
          </p:nvSpPr>
          <p:spPr>
            <a:xfrm>
              <a:off x="0" y="340773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30303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02.</a:t>
              </a:r>
              <a:endParaRPr/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9039057" y="1812715"/>
            <a:ext cx="4872630" cy="1587524"/>
            <a:chOff x="0" y="0"/>
            <a:chExt cx="6496840" cy="2116699"/>
          </a:xfrm>
        </p:grpSpPr>
        <p:sp>
          <p:nvSpPr>
            <p:cNvPr id="199" name="Google Shape;199;p20"/>
            <p:cNvSpPr/>
            <p:nvPr/>
          </p:nvSpPr>
          <p:spPr>
            <a:xfrm>
              <a:off x="0" y="2102504"/>
              <a:ext cx="6496840" cy="14196"/>
            </a:xfrm>
            <a:custGeom>
              <a:avLst/>
              <a:gdLst/>
              <a:ahLst/>
              <a:cxnLst/>
              <a:rect l="l" t="t" r="r" b="b"/>
              <a:pathLst>
                <a:path w="31967791" h="69850" extrusionOk="0">
                  <a:moveTo>
                    <a:pt x="3167696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1967791" y="69850"/>
                  </a:lnTo>
                  <a:lnTo>
                    <a:pt x="3196779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00" name="Google Shape;200;p20"/>
            <p:cNvSpPr txBox="1"/>
            <p:nvPr/>
          </p:nvSpPr>
          <p:spPr>
            <a:xfrm>
              <a:off x="0" y="1014048"/>
              <a:ext cx="6264635" cy="962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Сравниваем признаки </a:t>
              </a:r>
              <a:endParaRPr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среди класса</a:t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202" name="Google Shape;202;p20"/>
            <p:cNvSpPr txBox="1"/>
            <p:nvPr/>
          </p:nvSpPr>
          <p:spPr>
            <a:xfrm>
              <a:off x="0" y="353473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30303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03.</a:t>
              </a:r>
              <a:endParaRPr/>
            </a:p>
          </p:txBody>
        </p:sp>
      </p:grpSp>
      <p:grpSp>
        <p:nvGrpSpPr>
          <p:cNvPr id="203" name="Google Shape;203;p20"/>
          <p:cNvGrpSpPr/>
          <p:nvPr/>
        </p:nvGrpSpPr>
        <p:grpSpPr>
          <a:xfrm>
            <a:off x="13140008" y="1814263"/>
            <a:ext cx="4872630" cy="1585977"/>
            <a:chOff x="0" y="0"/>
            <a:chExt cx="6496840" cy="2114635"/>
          </a:xfrm>
        </p:grpSpPr>
        <p:sp>
          <p:nvSpPr>
            <p:cNvPr id="204" name="Google Shape;204;p20"/>
            <p:cNvSpPr/>
            <p:nvPr/>
          </p:nvSpPr>
          <p:spPr>
            <a:xfrm>
              <a:off x="0" y="2100439"/>
              <a:ext cx="6496840" cy="14196"/>
            </a:xfrm>
            <a:custGeom>
              <a:avLst/>
              <a:gdLst/>
              <a:ahLst/>
              <a:cxnLst/>
              <a:rect l="l" t="t" r="r" b="b"/>
              <a:pathLst>
                <a:path w="31967791" h="69850" extrusionOk="0">
                  <a:moveTo>
                    <a:pt x="31676963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1967791" y="69850"/>
                  </a:lnTo>
                  <a:lnTo>
                    <a:pt x="3196779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05" name="Google Shape;205;p20"/>
            <p:cNvSpPr txBox="1"/>
            <p:nvPr/>
          </p:nvSpPr>
          <p:spPr>
            <a:xfrm>
              <a:off x="0" y="1011983"/>
              <a:ext cx="6264635" cy="962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>
                  <a:solidFill>
                    <a:srgbClr val="19191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Получаем выборку изображений схожей одежды</a:t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207" name="Google Shape;207;p20"/>
            <p:cNvSpPr txBox="1"/>
            <p:nvPr/>
          </p:nvSpPr>
          <p:spPr>
            <a:xfrm>
              <a:off x="0" y="353473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30303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04.</a:t>
              </a:r>
              <a:endParaRPr/>
            </a:p>
          </p:txBody>
        </p:sp>
      </p:grp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34" y="3883396"/>
            <a:ext cx="8949466" cy="254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1696" y="5734965"/>
            <a:ext cx="7914411" cy="254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7525775"/>
            <a:ext cx="8408116" cy="248256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1852292" y="719048"/>
            <a:ext cx="4729554" cy="61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Подведем итоги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4A20E-D013-4EB6-9A00-1B630F7B6617}"/>
              </a:ext>
            </a:extLst>
          </p:cNvPr>
          <p:cNvSpPr txBox="1"/>
          <p:nvPr/>
        </p:nvSpPr>
        <p:spPr>
          <a:xfrm>
            <a:off x="1738934" y="558928"/>
            <a:ext cx="12333587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Подведём итоги.</a:t>
            </a:r>
          </a:p>
          <a:p>
            <a:br>
              <a:rPr lang="ru-RU" sz="2800" dirty="0"/>
            </a:br>
            <a:r>
              <a:rPr lang="ru-RU" sz="2800" dirty="0"/>
              <a:t>Тут хочется видеть точности моделей – именно это характеризует эффективность работы сервиса и всю вашу работу.</a:t>
            </a:r>
          </a:p>
          <a:p>
            <a:endParaRPr lang="ru-RU" sz="2800" dirty="0"/>
          </a:p>
          <a:p>
            <a:r>
              <a:rPr lang="ru-RU" sz="2800" dirty="0"/>
              <a:t>Может здесь привести объём данных для обучения моделей.</a:t>
            </a:r>
          </a:p>
          <a:p>
            <a:r>
              <a:rPr lang="ru-RU" sz="2800" dirty="0"/>
              <a:t>Также есть вопрос по общей архитектуре вашего решения на уровне квадратиков с соединениями и что какой квадратик делает (аналитический модуль, модуль интерфейса пользователя, </a:t>
            </a:r>
            <a:r>
              <a:rPr lang="ru-RU" sz="2800" dirty="0" err="1"/>
              <a:t>модкль</a:t>
            </a:r>
            <a:r>
              <a:rPr lang="ru-RU" sz="2800" dirty="0"/>
              <a:t> хранения данных и т.д.).</a:t>
            </a:r>
          </a:p>
          <a:p>
            <a:endParaRPr lang="ru-RU" sz="2800" dirty="0"/>
          </a:p>
          <a:p>
            <a:r>
              <a:rPr lang="ru-RU" sz="2800" dirty="0"/>
              <a:t>На картинках сверху видны вероятности определения классов, если так, то нужно более явно это прописать</a:t>
            </a:r>
            <a:br>
              <a:rPr lang="ru-RU" sz="2800" dirty="0"/>
            </a:b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% правильно обнаруженных и классифицированных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Средняя вероятность правильно определённых классов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Может что-то ещё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r>
              <a:rPr lang="ru-RU" sz="2800" dirty="0"/>
              <a:t>Есть ли выигрыш вашего решения по сравнению с аналогами, если есть, то численная характеристика – повышена точность, расширена база обучения и </a:t>
            </a:r>
            <a:r>
              <a:rPr lang="ru-RU" sz="2800"/>
              <a:t>т.д.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326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1"/>
          <p:cNvGrpSpPr/>
          <p:nvPr/>
        </p:nvGrpSpPr>
        <p:grpSpPr>
          <a:xfrm>
            <a:off x="1028700" y="3246512"/>
            <a:ext cx="6760410" cy="1230088"/>
            <a:chOff x="0" y="0"/>
            <a:chExt cx="9013880" cy="1640118"/>
          </a:xfrm>
        </p:grpSpPr>
        <p:sp>
          <p:nvSpPr>
            <p:cNvPr id="217" name="Google Shape;217;p21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218" name="Google Shape;218;p21"/>
            <p:cNvSpPr txBox="1"/>
            <p:nvPr/>
          </p:nvSpPr>
          <p:spPr>
            <a:xfrm>
              <a:off x="0" y="455148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01.      </a:t>
              </a:r>
              <a:endParaRPr/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0" y="1213398"/>
              <a:ext cx="9013880" cy="426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1"/>
          <p:cNvGrpSpPr/>
          <p:nvPr/>
        </p:nvGrpSpPr>
        <p:grpSpPr>
          <a:xfrm>
            <a:off x="1028700" y="4615928"/>
            <a:ext cx="1444238" cy="670016"/>
            <a:chOff x="0" y="0"/>
            <a:chExt cx="1925651" cy="893354"/>
          </a:xfrm>
        </p:grpSpPr>
        <p:sp>
          <p:nvSpPr>
            <p:cNvPr id="221" name="Google Shape;221;p21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222" name="Google Shape;222;p21"/>
            <p:cNvSpPr txBox="1"/>
            <p:nvPr/>
          </p:nvSpPr>
          <p:spPr>
            <a:xfrm>
              <a:off x="0" y="428866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02.</a:t>
              </a:r>
              <a:endParaRPr/>
            </a:p>
          </p:txBody>
        </p:sp>
      </p:grpSp>
      <p:sp>
        <p:nvSpPr>
          <p:cNvPr id="223" name="Google Shape;223;p21"/>
          <p:cNvSpPr txBox="1"/>
          <p:nvPr/>
        </p:nvSpPr>
        <p:spPr>
          <a:xfrm>
            <a:off x="920359" y="1028700"/>
            <a:ext cx="9762829" cy="61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6E6E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Планы на будущее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1535570" y="3572789"/>
            <a:ext cx="3739277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Ускорить алгоритм             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1535570" y="4912836"/>
            <a:ext cx="973919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Реализовать его в мобильном приложении под платформу Android</a:t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" y="0"/>
            <a:ext cx="18287976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019646-9300-43D4-8377-4D6A8E138A68}"/>
              </a:ext>
            </a:extLst>
          </p:cNvPr>
          <p:cNvSpPr txBox="1"/>
          <p:nvPr/>
        </p:nvSpPr>
        <p:spPr>
          <a:xfrm>
            <a:off x="3138985" y="1910687"/>
            <a:ext cx="4195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Зачем ускорять, чего не хватает?</a:t>
            </a:r>
          </a:p>
          <a:p>
            <a:r>
              <a:rPr lang="ru-RU" sz="2000" dirty="0"/>
              <a:t>За счёт чего ускорять?</a:t>
            </a:r>
          </a:p>
          <a:p>
            <a:r>
              <a:rPr lang="ru-RU" sz="2000" dirty="0"/>
              <a:t>Почему именно под </a:t>
            </a:r>
            <a:r>
              <a:rPr lang="en-US" sz="2000" dirty="0"/>
              <a:t>android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052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0482" y="3464782"/>
            <a:ext cx="3357437" cy="335743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5689600" y="506943"/>
            <a:ext cx="6299200" cy="93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Наши контакты: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0" y="2767975"/>
            <a:ext cx="6299200" cy="131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Cолтовец Екатерина: @dobryy_denechek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5994400" y="7940888"/>
            <a:ext cx="6299200" cy="131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Вернин Марк: 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@vermark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11820046" y="2767975"/>
            <a:ext cx="6299200" cy="131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Кисляков Владислав: @carline1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1C9DA-8255-4A98-B063-293F2CC9CE89}"/>
              </a:ext>
            </a:extLst>
          </p:cNvPr>
          <p:cNvSpPr txBox="1"/>
          <p:nvPr/>
        </p:nvSpPr>
        <p:spPr>
          <a:xfrm>
            <a:off x="5308979" y="2947917"/>
            <a:ext cx="70359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Актуальность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Известные варианты решения, их 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Цели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Решаемые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Результаты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71252-CCFD-4815-9E21-29A5DEB302AD}"/>
              </a:ext>
            </a:extLst>
          </p:cNvPr>
          <p:cNvSpPr txBox="1"/>
          <p:nvPr/>
        </p:nvSpPr>
        <p:spPr>
          <a:xfrm>
            <a:off x="6796585" y="1651379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Структура доклада</a:t>
            </a:r>
          </a:p>
        </p:txBody>
      </p:sp>
    </p:spTree>
    <p:extLst>
      <p:ext uri="{BB962C8B-B14F-4D97-AF65-F5344CB8AC3E}">
        <p14:creationId xmlns:p14="http://schemas.microsoft.com/office/powerpoint/2010/main" val="305759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13311063" y="3599602"/>
            <a:ext cx="3948237" cy="7810352"/>
            <a:chOff x="0" y="0"/>
            <a:chExt cx="2620010" cy="5182870"/>
          </a:xfrm>
        </p:grpSpPr>
        <p:sp>
          <p:nvSpPr>
            <p:cNvPr id="94" name="Google Shape;94;p14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10945" r="-10945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4"/>
          <p:cNvSpPr txBox="1"/>
          <p:nvPr/>
        </p:nvSpPr>
        <p:spPr>
          <a:xfrm>
            <a:off x="1028700" y="2224940"/>
            <a:ext cx="11029525" cy="65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Чтобы найти определенную вещь, например платье, можно пойти двумя путями: выставить параметры — цвет, размер, материал, тип выреза и длину — или просто загрузить фотографию.</a:t>
            </a:r>
            <a:endParaRPr/>
          </a:p>
          <a:p>
            <a:pPr marL="0" marR="0" lvl="0" indent="0" algn="l" rtl="0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9" b="0" i="0" u="none" strike="noStrike" cap="non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Данное решение уже реализовано на популярных платформах, таких как Wildberries, Lamoda, Asos и др.</a:t>
            </a:r>
            <a:endParaRPr/>
          </a:p>
          <a:p>
            <a:pPr marL="0" marR="0" lvl="0" indent="0" algn="l" rtl="0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Также Google Картинки и его аналоги осуществляют поиск по всем возможным интернет-магазинам.</a:t>
            </a:r>
            <a:endParaRPr/>
          </a:p>
          <a:p>
            <a:pPr marL="0" marR="0" lvl="0" indent="0" algn="l" rtl="0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9" b="0" i="0" u="none" strike="noStrike" cap="non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9" b="0" i="0" u="none" strike="noStrike" cap="non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9" b="0" i="0" u="none" strike="noStrike" cap="non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5402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99" b="0" i="0" u="none" strike="noStrike" cap="none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028700" y="1028700"/>
            <a:ext cx="11608475" cy="65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9" b="0" i="0" u="none" strike="noStrike" cap="none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Нужно ли клиентам то, что мы делаем?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6641953" y="1437839"/>
            <a:ext cx="4702255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0" i="0" u="none" strike="noStrike" cap="none">
                <a:solidFill>
                  <a:srgbClr val="E6E6E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Наше решение</a:t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1028700" y="4646749"/>
            <a:ext cx="4698476" cy="2152546"/>
            <a:chOff x="0" y="0"/>
            <a:chExt cx="6264635" cy="2870062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0" y="1376396"/>
              <a:ext cx="6264635" cy="525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Распознавание</a:t>
              </a: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0" y="2431486"/>
              <a:ext cx="6264635" cy="438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2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14" name="Google Shape;114;p15"/>
            <p:cNvSpPr txBox="1"/>
            <p:nvPr/>
          </p:nvSpPr>
          <p:spPr>
            <a:xfrm>
              <a:off x="0" y="596900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01.</a:t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6794762" y="4692545"/>
            <a:ext cx="4698476" cy="2046505"/>
            <a:chOff x="0" y="0"/>
            <a:chExt cx="6264635" cy="2728673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0" y="535838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02.</a:t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0" y="1315334"/>
              <a:ext cx="6264635" cy="525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Классификация</a:t>
              </a: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0" y="2389475"/>
              <a:ext cx="6264635" cy="33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</p:grpSp>
      <p:grpSp>
        <p:nvGrpSpPr>
          <p:cNvPr id="120" name="Google Shape;120;p15"/>
          <p:cNvGrpSpPr/>
          <p:nvPr/>
        </p:nvGrpSpPr>
        <p:grpSpPr>
          <a:xfrm>
            <a:off x="12560824" y="4738341"/>
            <a:ext cx="4698476" cy="2000708"/>
            <a:chOff x="0" y="0"/>
            <a:chExt cx="6264635" cy="2667611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0" y="474777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03.</a:t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0" y="1254273"/>
              <a:ext cx="6264635" cy="525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Извлечение признаков</a:t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0" y="2328413"/>
              <a:ext cx="6264635" cy="33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535B7-695E-4DA0-A836-41B024BD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77" y="2527679"/>
            <a:ext cx="11810846" cy="4443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06F1F-B2EA-4267-8802-54BA04616A2E}"/>
              </a:ext>
            </a:extLst>
          </p:cNvPr>
          <p:cNvSpPr txBox="1"/>
          <p:nvPr/>
        </p:nvSpPr>
        <p:spPr>
          <a:xfrm>
            <a:off x="3275463" y="848231"/>
            <a:ext cx="31253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1" u="none" strike="noStrike" baseline="0" dirty="0">
                <a:solidFill>
                  <a:srgbClr val="476C86"/>
                </a:solidFill>
                <a:latin typeface="NewBaskerville-Italic"/>
              </a:rPr>
              <a:t>Deep Learning for</a:t>
            </a:r>
          </a:p>
          <a:p>
            <a:pPr algn="l"/>
            <a:r>
              <a:rPr lang="en-US" sz="2400" b="0" i="1" u="none" strike="noStrike" baseline="0" dirty="0">
                <a:solidFill>
                  <a:srgbClr val="476C86"/>
                </a:solidFill>
                <a:latin typeface="NewBaskerville-Italic"/>
              </a:rPr>
              <a:t>Vision Systems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NewBaskerville-Roman"/>
              </a:rPr>
              <a:t>MOHAMED ELGENDY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3CFEC-386A-4229-8F70-FAFCDA0CDF9D}"/>
              </a:ext>
            </a:extLst>
          </p:cNvPr>
          <p:cNvSpPr txBox="1"/>
          <p:nvPr/>
        </p:nvSpPr>
        <p:spPr>
          <a:xfrm>
            <a:off x="2524836" y="7929349"/>
            <a:ext cx="11423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решении нету входных данных  и предобработки. На слайде ниже (№7) кстати есть предобработка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6BF59-86E5-4887-98A4-C9D7847084A9}"/>
              </a:ext>
            </a:extLst>
          </p:cNvPr>
          <p:cNvSpPr txBox="1"/>
          <p:nvPr/>
        </p:nvSpPr>
        <p:spPr>
          <a:xfrm>
            <a:off x="8802807" y="1248340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Посмотрите книжку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4CBF5C-9754-400A-8408-81098E4AF5F5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6400800" y="1448395"/>
            <a:ext cx="240200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8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7989076" y="3060741"/>
            <a:ext cx="6760410" cy="1230088"/>
            <a:chOff x="0" y="0"/>
            <a:chExt cx="9013880" cy="1640118"/>
          </a:xfrm>
        </p:grpSpPr>
        <p:sp>
          <p:nvSpPr>
            <p:cNvPr id="130" name="Google Shape;130;p16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31" name="Google Shape;131;p16"/>
            <p:cNvSpPr txBox="1"/>
            <p:nvPr/>
          </p:nvSpPr>
          <p:spPr>
            <a:xfrm>
              <a:off x="0" y="455148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 dirty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01.      </a:t>
              </a:r>
              <a:endParaRPr dirty="0"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0" y="1213398"/>
              <a:ext cx="9013880" cy="426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7989076" y="4430157"/>
            <a:ext cx="1444238" cy="670016"/>
            <a:chOff x="0" y="0"/>
            <a:chExt cx="1925651" cy="893354"/>
          </a:xfrm>
        </p:grpSpPr>
        <p:sp>
          <p:nvSpPr>
            <p:cNvPr id="134" name="Google Shape;134;p16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35" name="Google Shape;135;p16"/>
            <p:cNvSpPr txBox="1"/>
            <p:nvPr/>
          </p:nvSpPr>
          <p:spPr>
            <a:xfrm>
              <a:off x="0" y="428866"/>
              <a:ext cx="1925651" cy="464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02.</a:t>
              </a:r>
              <a:endParaRPr/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7989076" y="5817027"/>
            <a:ext cx="1444238" cy="668467"/>
            <a:chOff x="0" y="0"/>
            <a:chExt cx="1925651" cy="891290"/>
          </a:xfrm>
        </p:grpSpPr>
        <p:sp>
          <p:nvSpPr>
            <p:cNvPr id="137" name="Google Shape;137;p16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38" name="Google Shape;138;p16"/>
            <p:cNvSpPr txBox="1"/>
            <p:nvPr/>
          </p:nvSpPr>
          <p:spPr>
            <a:xfrm>
              <a:off x="0" y="428866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03.</a:t>
              </a:r>
              <a:endParaRPr/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7989076" y="7191711"/>
            <a:ext cx="1444238" cy="668467"/>
            <a:chOff x="0" y="0"/>
            <a:chExt cx="1925651" cy="891290"/>
          </a:xfrm>
        </p:grpSpPr>
        <p:sp>
          <p:nvSpPr>
            <p:cNvPr id="140" name="Google Shape;140;p16"/>
            <p:cNvSpPr/>
            <p:nvPr/>
          </p:nvSpPr>
          <p:spPr>
            <a:xfrm>
              <a:off x="0" y="0"/>
              <a:ext cx="1533663" cy="122123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41" name="Google Shape;141;p16"/>
            <p:cNvSpPr txBox="1"/>
            <p:nvPr/>
          </p:nvSpPr>
          <p:spPr>
            <a:xfrm>
              <a:off x="0" y="428866"/>
              <a:ext cx="1925651" cy="46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04.</a:t>
              </a:r>
              <a:endParaRPr/>
            </a:p>
          </p:txBody>
        </p:sp>
      </p:grp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83882"/>
            <a:ext cx="4773073" cy="6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7989076" y="1028700"/>
            <a:ext cx="9762829" cy="61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6E6E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Распознавание 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8532379" y="3387018"/>
            <a:ext cx="3666411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Нашли открытый датасет</a:t>
            </a:r>
            <a:endParaRPr dirty="0"/>
          </a:p>
        </p:txBody>
      </p:sp>
      <p:sp>
        <p:nvSpPr>
          <p:cNvPr id="145" name="Google Shape;145;p16"/>
          <p:cNvSpPr txBox="1"/>
          <p:nvPr/>
        </p:nvSpPr>
        <p:spPr>
          <a:xfrm>
            <a:off x="8513805" y="4727065"/>
            <a:ext cx="8375809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Обучили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нейронную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сеть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с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помощью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Object Detection API</a:t>
            </a:r>
            <a:endParaRPr dirty="0"/>
          </a:p>
        </p:txBody>
      </p:sp>
      <p:sp>
        <p:nvSpPr>
          <p:cNvPr id="146" name="Google Shape;146;p16"/>
          <p:cNvSpPr txBox="1"/>
          <p:nvPr/>
        </p:nvSpPr>
        <p:spPr>
          <a:xfrm>
            <a:off x="8581690" y="6113161"/>
            <a:ext cx="6556296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Отобразили метрику с помощью Tonsorboard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8581690" y="7502039"/>
            <a:ext cx="5721906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Выбор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самых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подходящих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чек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2100" b="0" i="0" u="none" strike="noStrike" cap="none" dirty="0" err="1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поинтов</a:t>
            </a:r>
            <a:r>
              <a:rPr lang="en-US" sz="2100" b="0" i="0" u="none" strike="noStrike" cap="none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6">
            <a:extLst>
              <a:ext uri="{FF2B5EF4-FFF2-40B4-BE49-F238E27FC236}">
                <a16:creationId xmlns:a16="http://schemas.microsoft.com/office/drawing/2014/main" id="{07465EA5-DD4E-453C-B945-2C2FD579A730}"/>
              </a:ext>
            </a:extLst>
          </p:cNvPr>
          <p:cNvSpPr txBox="1"/>
          <p:nvPr/>
        </p:nvSpPr>
        <p:spPr>
          <a:xfrm>
            <a:off x="3182456" y="1790230"/>
            <a:ext cx="10970272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Montserrat SemiBold"/>
                <a:sym typeface="Montserrat SemiBold"/>
              </a:rPr>
              <a:t>Нашли</a:t>
            </a:r>
            <a:r>
              <a:rPr lang="en-US" sz="2100" b="0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открытый датасет</a:t>
            </a:r>
            <a:r>
              <a:rPr lang="ru-RU" sz="2100" b="0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какой объём, какое разнообразие?</a:t>
            </a:r>
          </a:p>
          <a:p>
            <a:pPr marL="457200" marR="0" lvl="0" indent="-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100" b="0" i="0" u="none" strike="noStrike" cap="none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Montserrat SemiBold"/>
                <a:sym typeface="Montserrat SemiBold"/>
              </a:rPr>
              <a:t>Обучили нейронную сеть с помощью Object Detection API – что за сеть (архитектура</a:t>
            </a:r>
            <a:r>
              <a:rPr lang="en-US" sz="2100" dirty="0">
                <a:solidFill>
                  <a:schemeClr val="tx1"/>
                </a:solidFill>
                <a:latin typeface="Montserrat SemiBold"/>
                <a:sym typeface="Montserrat SemiBold"/>
              </a:rPr>
              <a:t>)</a:t>
            </a:r>
            <a:r>
              <a:rPr lang="ru-RU" sz="2100" dirty="0">
                <a:solidFill>
                  <a:schemeClr val="tx1"/>
                </a:solidFill>
                <a:latin typeface="Montserrat SemiBold"/>
                <a:sym typeface="Montserrat SemiBold"/>
              </a:rPr>
              <a:t>, что за Object Detection API? Как обучали, какие метрики точности? Сравнивали ли разные сети?</a:t>
            </a:r>
          </a:p>
          <a:p>
            <a:pPr marL="457200" marR="0" lvl="0" indent="-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100" dirty="0">
              <a:solidFill>
                <a:schemeClr val="tx1"/>
              </a:solidFill>
              <a:latin typeface="Montserrat SemiBold"/>
              <a:sym typeface="Montserrat SemiBold"/>
            </a:endParaRPr>
          </a:p>
          <a:p>
            <a:pPr marL="457200" marR="0" lvl="0" indent="-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100" dirty="0">
                <a:solidFill>
                  <a:schemeClr val="tx1"/>
                </a:solidFill>
                <a:latin typeface="Montserrat SemiBold"/>
                <a:sym typeface="Montserrat SemiBold"/>
              </a:rPr>
              <a:t>Выбор самых подходящих чек поинтов – критерий выбора? Что такое чек поинт? </a:t>
            </a:r>
            <a:endParaRPr lang="ru-RU" sz="2100" dirty="0">
              <a:solidFill>
                <a:schemeClr val="tx1"/>
              </a:solidFill>
              <a:latin typeface="Montserrat SemiBold"/>
            </a:endParaRPr>
          </a:p>
          <a:p>
            <a:pPr marL="342900" marR="0" lvl="0" indent="-34290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2F9FC-0945-4995-AEB2-4A9A4B103DE4}"/>
              </a:ext>
            </a:extLst>
          </p:cNvPr>
          <p:cNvSpPr txBox="1"/>
          <p:nvPr/>
        </p:nvSpPr>
        <p:spPr>
          <a:xfrm>
            <a:off x="1160060" y="6591869"/>
            <a:ext cx="1243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Название слайда «</a:t>
            </a:r>
            <a:r>
              <a:rPr lang="ru-RU" sz="2400" dirty="0" err="1"/>
              <a:t>Распознование</a:t>
            </a:r>
            <a:r>
              <a:rPr lang="ru-RU" sz="2400" dirty="0"/>
              <a:t>», а в пунктах только обнаружение объекта описано, где </a:t>
            </a:r>
            <a:r>
              <a:rPr lang="ru-RU" sz="2400" dirty="0" err="1"/>
              <a:t>распознование</a:t>
            </a:r>
            <a:r>
              <a:rPr lang="ru-RU" sz="2400" dirty="0"/>
              <a:t> (классификация)? Может нужно назвать Обнаружение? Или обнаружение = распознавание</a:t>
            </a:r>
          </a:p>
        </p:txBody>
      </p:sp>
    </p:spTree>
    <p:extLst>
      <p:ext uri="{BB962C8B-B14F-4D97-AF65-F5344CB8AC3E}">
        <p14:creationId xmlns:p14="http://schemas.microsoft.com/office/powerpoint/2010/main" val="258527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1271695" y="1330578"/>
            <a:ext cx="4585178" cy="61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3030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Классификация</a:t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1271695" y="1028700"/>
            <a:ext cx="7647801" cy="6140505"/>
            <a:chOff x="0" y="0"/>
            <a:chExt cx="10197068" cy="8187341"/>
          </a:xfrm>
        </p:grpSpPr>
        <p:sp>
          <p:nvSpPr>
            <p:cNvPr id="154" name="Google Shape;154;p17"/>
            <p:cNvSpPr/>
            <p:nvPr/>
          </p:nvSpPr>
          <p:spPr>
            <a:xfrm>
              <a:off x="0" y="0"/>
              <a:ext cx="2243550" cy="178650"/>
            </a:xfrm>
            <a:custGeom>
              <a:avLst/>
              <a:gdLst/>
              <a:ahLst/>
              <a:cxnLst/>
              <a:rect l="l" t="t" r="r" b="b"/>
              <a:pathLst>
                <a:path w="1913890" h="152400" extrusionOk="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848"/>
            </a:solidFill>
            <a:ln>
              <a:noFill/>
            </a:ln>
          </p:spPr>
        </p:sp>
        <p:sp>
          <p:nvSpPr>
            <p:cNvPr id="155" name="Google Shape;155;p17"/>
            <p:cNvSpPr txBox="1"/>
            <p:nvPr/>
          </p:nvSpPr>
          <p:spPr>
            <a:xfrm>
              <a:off x="0" y="1013795"/>
              <a:ext cx="10197068" cy="521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8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0" y="2290993"/>
              <a:ext cx="9164346" cy="5896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334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577850" marR="0" lvl="1" indent="-288925" algn="l" rtl="0">
                <a:lnSpc>
                  <a:spcPct val="225037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030"/>
                </a:buClr>
                <a:buSzPts val="2676"/>
                <a:buFont typeface="Arial"/>
                <a:buChar char="•"/>
              </a:pP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Удаляем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фон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с </a:t>
              </a: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фотографий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для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лучшей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точности</a:t>
              </a:r>
              <a:endParaRPr dirty="0"/>
            </a:p>
            <a:p>
              <a:pPr marL="577850" marR="0" lvl="1" indent="-288925" algn="l" rtl="0">
                <a:lnSpc>
                  <a:spcPct val="225037"/>
                </a:lnSpc>
                <a:spcBef>
                  <a:spcPts val="0"/>
                </a:spcBef>
                <a:spcAft>
                  <a:spcPts val="0"/>
                </a:spcAft>
                <a:buClr>
                  <a:srgbClr val="303030"/>
                </a:buClr>
                <a:buSzPts val="2676"/>
                <a:buFont typeface="Arial"/>
                <a:buChar char="•"/>
              </a:pP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Классифицируем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одежду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на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фотографиях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с </a:t>
              </a:r>
              <a:r>
                <a:rPr lang="en-US" sz="2676" b="0" i="0" u="none" strike="noStrike" cap="none" dirty="0" err="1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помощью</a:t>
              </a:r>
              <a:r>
                <a:rPr lang="en-US" sz="2676" b="0" i="0" u="none" strike="noStrike" cap="none" dirty="0">
                  <a:solidFill>
                    <a:srgbClr val="30303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Object Detection API</a:t>
              </a:r>
              <a:endParaRPr dirty="0"/>
            </a:p>
          </p:txBody>
        </p:sp>
      </p:grpSp>
      <p:sp>
        <p:nvSpPr>
          <p:cNvPr id="157" name="Google Shape;157;p17"/>
          <p:cNvSpPr/>
          <p:nvPr/>
        </p:nvSpPr>
        <p:spPr>
          <a:xfrm>
            <a:off x="9134475" y="-96446"/>
            <a:ext cx="9525" cy="106232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8591" y="2467386"/>
            <a:ext cx="7640709" cy="549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B416CA-8C78-46EC-8F19-860CBED27F9D}"/>
              </a:ext>
            </a:extLst>
          </p:cNvPr>
          <p:cNvSpPr txBox="1"/>
          <p:nvPr/>
        </p:nvSpPr>
        <p:spPr>
          <a:xfrm>
            <a:off x="1610435" y="1009935"/>
            <a:ext cx="7655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 рисунке справа ничего не понятно, если там хотели отобразить стадии предобработки, то лучше подписать явно где какая стадия на картинках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C79D4-2DD9-4A3D-B15B-D6AB25F43D8C}"/>
              </a:ext>
            </a:extLst>
          </p:cNvPr>
          <p:cNvSpPr txBox="1"/>
          <p:nvPr/>
        </p:nvSpPr>
        <p:spPr>
          <a:xfrm>
            <a:off x="1269240" y="2616250"/>
            <a:ext cx="1409813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7850" marR="0" lvl="1" indent="-288925" algn="l" rtl="0">
              <a:lnSpc>
                <a:spcPct val="225037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676"/>
              <a:buFont typeface="Arial"/>
              <a:buChar char="•"/>
            </a:pPr>
            <a:r>
              <a:rPr lang="ru-RU" sz="2000" b="0" i="0" u="none" strike="noStrike" cap="none" dirty="0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rPr>
              <a:t>Удаляем фон с фотографий для лучшей точности – тут лучше написать «...для повышения точности»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165BA-4200-40BF-A984-840B097758B9}"/>
              </a:ext>
            </a:extLst>
          </p:cNvPr>
          <p:cNvSpPr txBox="1"/>
          <p:nvPr/>
        </p:nvSpPr>
        <p:spPr>
          <a:xfrm>
            <a:off x="1269240" y="5981057"/>
            <a:ext cx="10290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Основная аналитика выполняется с помощью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Object Detection API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Custom</PresentationFormat>
  <Paragraphs>101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NewBaskerville-Italic</vt:lpstr>
      <vt:lpstr>Calibri</vt:lpstr>
      <vt:lpstr>NewBaskerville-Roman</vt:lpstr>
      <vt:lpstr>Montserrat</vt:lpstr>
      <vt:lpstr>Arial</vt:lpstr>
      <vt:lpstr>Open Sans</vt:lpstr>
      <vt:lpstr>Open Sans ExtraBold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Kuzin, Dmitrii</cp:lastModifiedBy>
  <cp:revision>1</cp:revision>
  <dcterms:modified xsi:type="dcterms:W3CDTF">2021-11-12T14:34:33Z</dcterms:modified>
</cp:coreProperties>
</file>