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2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7CE3-DF03-4271-8D08-59070E33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3CDC0-9BC5-4E1A-BD1F-F8867716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B14B-E523-4630-85B1-85840078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03C41-7381-47D3-A531-A7E12C06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0C0DB-741F-4D6D-992B-D576CBE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36BD-63A3-45D0-91D5-0EB6ADD6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A9DF7-55F7-4F9C-88D4-EFF0671F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D4975-C392-4251-B387-B973470C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5EF42-2138-440F-94C6-73286E2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4A1F-266D-4AB3-98D3-E7D8CE3C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D7CF2D-42DF-43BE-9E29-014DF5CD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986A5-1259-45F5-9559-577FEFCF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7297-265B-4405-A26B-DD96B5F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349F-3E3A-4EBF-8B42-4B31F7A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6573C-E11C-4AB1-8FE8-12178D5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4B15-01DA-4ACD-AE3E-2273AF3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478B-69B9-46E1-B659-163D9C64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4A7EB-9E72-42DC-9C94-FCBDC1F9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A659A-94D0-470D-86AB-E96DA7C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08BD7-C142-43B5-8D5F-1FC65C1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D4CD-8B35-4BAD-90D2-E92EA436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E78-F026-4CE0-9E81-4294915E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6A7C-A07A-40FB-90E1-5B7DC678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DD0F8-7462-4687-80DC-F5326567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D1FB2-9E79-47FC-A19F-7914055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0885-D42C-4B3B-AF2E-65D3516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F1B10-5FA3-4F2F-A1C9-A59D7FCE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D70BA-46D8-4C74-85E1-00495636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B2BD4-1E51-4628-B80D-F66B0918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4F81E-9CEA-4A9C-AC36-DD01A252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08B3F-4C74-4D17-8953-B569701D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3CCD-8D9D-4D18-9A58-D5D7F70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68BB-218E-41F1-B23A-AB128D2A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526DE-B3B4-40C8-A362-A1601941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F947A-B7F9-4CA1-AE09-F5A16BB1F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EC3FDA-99E8-4362-8A4B-C477101B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D1C26-A2AC-4C7D-9FA0-44EE6B0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4D5AB-D2C7-43CA-B2A2-C47D26DF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D8993-13F2-4CF6-A0EC-D5EF573B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2D278-C2EB-4A99-8D5A-CC3A52E1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0E78BC-9363-42C9-B7CD-EB78158D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28106-5831-4CF3-8EE2-0481500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95371-8C2E-437A-A2F3-7462C5D9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DAAEA-2D22-4B30-AA18-54E2B49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7301F-1B6C-4BFF-AE1E-0E5DB2B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13A78-7C6B-4667-AEB0-43E4453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932F-5812-4562-88CE-008998D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A12B0-78AE-4BF6-81F4-512C414B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6A100-6161-4D3C-A209-8D86D24D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215E2-23D3-4F13-8508-F7CF3882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C5B6-398E-40C4-A9E6-D7BB8E9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5E5C5-A65F-40F1-ACD1-C65C982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A778-1F1C-4309-A340-00BC021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2B19A-B58F-422F-AD0E-A4274948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8E4D3-FC46-41AC-A805-23B0120E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CABCD-BF3D-4F9C-95FA-D52CA9E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0413D-2794-4C0E-BD63-3096AE7F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23F69-D57D-41E9-8905-26C5726D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074BF-D91A-4504-BEFA-E2C6328E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13393-9164-4F3A-8A13-C876A1F6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4609-3068-4C94-B54B-7245BC5E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3A8E-557E-4772-89AB-F03CA66F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3EEA-2EA2-4E79-9CC6-E66E80EA6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6050F9-84FA-4311-AC01-B5352A2B9D14}"/>
              </a:ext>
            </a:extLst>
          </p:cNvPr>
          <p:cNvSpPr txBox="1"/>
          <p:nvPr/>
        </p:nvSpPr>
        <p:spPr>
          <a:xfrm>
            <a:off x="2938073" y="2383435"/>
            <a:ext cx="1199213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D847C-4CF3-461D-B6B8-20066E815833}"/>
              </a:ext>
            </a:extLst>
          </p:cNvPr>
          <p:cNvSpPr txBox="1"/>
          <p:nvPr/>
        </p:nvSpPr>
        <p:spPr>
          <a:xfrm>
            <a:off x="4914745" y="2383435"/>
            <a:ext cx="1199213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420201-E52C-421C-BC2A-6EEF1808D4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37286" y="2583490"/>
            <a:ext cx="777459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B80F0-04E6-4E4A-B905-E31FF180B203}"/>
              </a:ext>
            </a:extLst>
          </p:cNvPr>
          <p:cNvSpPr txBox="1"/>
          <p:nvPr/>
        </p:nvSpPr>
        <p:spPr>
          <a:xfrm>
            <a:off x="4224729" y="2260324"/>
            <a:ext cx="602572" cy="2462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7DC0CD-E1E0-4D62-9860-2C0BA6D67FE3}"/>
              </a:ext>
            </a:extLst>
          </p:cNvPr>
          <p:cNvSpPr txBox="1"/>
          <p:nvPr/>
        </p:nvSpPr>
        <p:spPr>
          <a:xfrm>
            <a:off x="4914745" y="2908142"/>
            <a:ext cx="1370662" cy="2462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：满足产品需求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45C9B-8E70-4C0C-AFD8-6B7E34EF1EC1}"/>
              </a:ext>
            </a:extLst>
          </p:cNvPr>
          <p:cNvSpPr txBox="1"/>
          <p:nvPr/>
        </p:nvSpPr>
        <p:spPr>
          <a:xfrm>
            <a:off x="2938073" y="2908142"/>
            <a:ext cx="1414852" cy="101566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研发时间资源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技术培训资源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35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罗维</dc:creator>
  <cp:lastModifiedBy>罗维</cp:lastModifiedBy>
  <cp:revision>4</cp:revision>
  <dcterms:created xsi:type="dcterms:W3CDTF">2017-10-07T08:09:12Z</dcterms:created>
  <dcterms:modified xsi:type="dcterms:W3CDTF">2017-10-07T09:21:35Z</dcterms:modified>
</cp:coreProperties>
</file>