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99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6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7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6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9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59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0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2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6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07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8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02294A-8E4B-4633-ABD8-F06E7FA4E241}" type="datetimeFigureOut">
              <a:rPr lang="fr-FR" smtClean="0"/>
              <a:t>25/02/2014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CCDDE5-5D89-495B-BF54-E941E7271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870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528035"/>
            <a:ext cx="10572000" cy="38921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Projet: Boulangerie du futur</a:t>
            </a:r>
            <a:br>
              <a:rPr lang="fr-FR" dirty="0" smtClean="0"/>
            </a:br>
            <a:r>
              <a:rPr lang="fr-FR" dirty="0" smtClean="0"/>
              <a:t>Langage: Java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Rivière Charly</a:t>
            </a:r>
            <a:br>
              <a:rPr lang="fr-FR" dirty="0"/>
            </a:br>
            <a:r>
              <a:rPr lang="fr-FR" dirty="0"/>
              <a:t>Léau Maxime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115" y="5229087"/>
            <a:ext cx="3244886" cy="9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commande 2/3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3554571" y="3731886"/>
            <a:ext cx="1197735" cy="92727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C:\Users\INF-PORT-CR2\Documents\images projet javaweb_t1\detailComman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4" y="2950926"/>
            <a:ext cx="2524125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300574" y="5859887"/>
            <a:ext cx="44517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Accès au détail de la commande</a:t>
            </a:r>
            <a:endParaRPr lang="fr-FR" dirty="0"/>
          </a:p>
        </p:txBody>
      </p:sp>
      <p:pic>
        <p:nvPicPr>
          <p:cNvPr id="9" name="Image 8" descr="C:\Users\INF-PORT-CR2\Documents\images projet javaweb_t1\detailCommande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059" y="2059334"/>
            <a:ext cx="7112266" cy="2911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5666704" y="5305889"/>
            <a:ext cx="634362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Références commande</a:t>
            </a:r>
          </a:p>
          <a:p>
            <a:pPr marL="342900" indent="-342900">
              <a:buAutoNum type="arabicParenR"/>
            </a:pPr>
            <a:r>
              <a:rPr lang="fr-FR" dirty="0" smtClean="0"/>
              <a:t>Changement de statut commande</a:t>
            </a:r>
          </a:p>
          <a:p>
            <a:pPr marL="342900" indent="-342900">
              <a:buAutoNum type="arabicParenR"/>
            </a:pPr>
            <a:r>
              <a:rPr lang="fr-FR" dirty="0" smtClean="0"/>
              <a:t>Produits commandés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3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commande 3</a:t>
            </a:r>
            <a:r>
              <a:rPr lang="fr-FR" dirty="0" smtClean="0"/>
              <a:t>/3</a:t>
            </a:r>
            <a:endParaRPr lang="fr-FR" dirty="0"/>
          </a:p>
        </p:txBody>
      </p:sp>
      <p:pic>
        <p:nvPicPr>
          <p:cNvPr id="4" name="Espace réservé du contenu 3" descr="C:\Users\INF-PORT-CR2\Documents\images projet javaweb_t1\detailCommand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89" y="3078567"/>
            <a:ext cx="8032822" cy="19248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4334638" y="5370491"/>
            <a:ext cx="35227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Informations 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1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Passer une commande pour le client 1/4</a:t>
            </a:r>
            <a:endParaRPr lang="fr-FR" dirty="0"/>
          </a:p>
        </p:txBody>
      </p:sp>
      <p:pic>
        <p:nvPicPr>
          <p:cNvPr id="4" name="Image 3" descr="C:\Users\INF-PORT-CR2\Documents\images projet javaweb_t1\gestionCommand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6" y="3383495"/>
            <a:ext cx="2038350" cy="1584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èche droite 4"/>
          <p:cNvSpPr/>
          <p:nvPr/>
        </p:nvSpPr>
        <p:spPr>
          <a:xfrm>
            <a:off x="3554571" y="3731886"/>
            <a:ext cx="1197735" cy="92727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C:\Users\INF-PORT-CR2\Documents\images projet javaweb_t1\gestionCommand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04" y="2163436"/>
            <a:ext cx="664591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5297304" y="5550794"/>
            <a:ext cx="664591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Catégories produits</a:t>
            </a:r>
          </a:p>
          <a:p>
            <a:pPr marL="342900" indent="-342900">
              <a:buAutoNum type="arabicParenR"/>
            </a:pPr>
            <a:r>
              <a:rPr lang="fr-FR" dirty="0" smtClean="0"/>
              <a:t>Fiche produit</a:t>
            </a:r>
          </a:p>
          <a:p>
            <a:pPr marL="342900" indent="-342900">
              <a:buAutoNum type="arabicParenR"/>
            </a:pPr>
            <a:r>
              <a:rPr lang="fr-FR" dirty="0" smtClean="0"/>
              <a:t>Panier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4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Passer une commande pour le client 2/4</a:t>
            </a:r>
            <a:endParaRPr lang="fr-FR" dirty="0"/>
          </a:p>
        </p:txBody>
      </p:sp>
      <p:pic>
        <p:nvPicPr>
          <p:cNvPr id="5" name="Image 4" descr="C:\Users\INF-PORT-CR2\Documents\images projet javaweb_t1\gestionCommand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44" y="2274686"/>
            <a:ext cx="6645910" cy="3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4814551" y="6284890"/>
            <a:ext cx="25628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ajout au panier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9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INF-PORT-CR2\Documents\images projet javaweb_t1\gestionCommand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9" y="2215171"/>
            <a:ext cx="6172200" cy="36125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3556982" y="6065948"/>
            <a:ext cx="50780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Ajout d’un produit déjà dans le panier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Passer une commande pour le client 3/4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3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INF-PORT-CR2\Documents\images projet javaweb_t1\gestionCommande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54" y="3382378"/>
            <a:ext cx="27051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143965" y="3888274"/>
            <a:ext cx="35173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produit indisponible</a:t>
            </a:r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5108042" y="3609300"/>
            <a:ext cx="1197735" cy="92727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Passer une commande pour le client 4/4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1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Connexion site</a:t>
            </a:r>
          </a:p>
          <a:p>
            <a:r>
              <a:rPr lang="fr-FR" dirty="0" smtClean="0"/>
              <a:t>Tableau de bord</a:t>
            </a:r>
          </a:p>
          <a:p>
            <a:r>
              <a:rPr lang="fr-FR" dirty="0" smtClean="0"/>
              <a:t>Gestion stock</a:t>
            </a:r>
          </a:p>
          <a:p>
            <a:r>
              <a:rPr lang="fr-FR" dirty="0" smtClean="0"/>
              <a:t>Gestion client</a:t>
            </a:r>
          </a:p>
          <a:p>
            <a:r>
              <a:rPr lang="fr-FR" dirty="0" smtClean="0"/>
              <a:t>Gestion commandes</a:t>
            </a:r>
          </a:p>
          <a:p>
            <a:r>
              <a:rPr lang="fr-FR" dirty="0" smtClean="0"/>
              <a:t>Passer une commande pour le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8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 1/2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80077"/>
            <a:ext cx="5240172" cy="3636963"/>
          </a:xfrm>
        </p:spPr>
      </p:pic>
      <p:sp>
        <p:nvSpPr>
          <p:cNvPr id="5" name="ZoneTexte 4"/>
          <p:cNvSpPr txBox="1"/>
          <p:nvPr/>
        </p:nvSpPr>
        <p:spPr>
          <a:xfrm>
            <a:off x="7997780" y="3836894"/>
            <a:ext cx="325835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Entrer du login</a:t>
            </a:r>
          </a:p>
          <a:p>
            <a:pPr marL="342900" indent="-342900">
              <a:buAutoNum type="arabicParenR"/>
            </a:pPr>
            <a:r>
              <a:rPr lang="fr-FR" dirty="0" smtClean="0"/>
              <a:t>Entrer du mot de passe</a:t>
            </a:r>
          </a:p>
          <a:p>
            <a:pPr marL="342900" indent="-342900">
              <a:buAutoNum type="arabicParenR"/>
            </a:pPr>
            <a:r>
              <a:rPr lang="fr-FR" dirty="0" smtClean="0"/>
              <a:t>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 2/2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15683"/>
            <a:ext cx="2957771" cy="3636963"/>
          </a:xfrm>
        </p:spPr>
      </p:pic>
      <p:sp>
        <p:nvSpPr>
          <p:cNvPr id="5" name="ZoneTexte 4"/>
          <p:cNvSpPr txBox="1"/>
          <p:nvPr/>
        </p:nvSpPr>
        <p:spPr>
          <a:xfrm>
            <a:off x="4932607" y="4049498"/>
            <a:ext cx="43144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login ou mot de passe inconnu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9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de bord (ou </a:t>
            </a:r>
            <a:r>
              <a:rPr lang="fr-FR" dirty="0" err="1" smtClean="0"/>
              <a:t>dashboard</a:t>
            </a:r>
            <a:r>
              <a:rPr lang="fr-FR" dirty="0"/>
              <a:t>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88" y="2711897"/>
            <a:ext cx="7074021" cy="3636963"/>
          </a:xfrm>
        </p:spPr>
      </p:pic>
    </p:spTree>
    <p:extLst>
      <p:ext uri="{BB962C8B-B14F-4D97-AF65-F5344CB8AC3E}">
        <p14:creationId xmlns:p14="http://schemas.microsoft.com/office/powerpoint/2010/main" val="32661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pic>
        <p:nvPicPr>
          <p:cNvPr id="4" name="Espace réservé du contenu 3" descr="C:\Users\INF-PORT-CR2\Documents\images projet javaweb_t1\stoc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4" y="3127775"/>
            <a:ext cx="2582319" cy="20582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èche droite 4"/>
          <p:cNvSpPr/>
          <p:nvPr/>
        </p:nvSpPr>
        <p:spPr>
          <a:xfrm>
            <a:off x="3296992" y="3773510"/>
            <a:ext cx="1197735" cy="92727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C:\Users\INF-PORT-CR2\Documents\images projet javaweb_t1\stock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76" y="2131142"/>
            <a:ext cx="6645910" cy="19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INF-PORT-CR2\Documents\images projet javaweb_t1\stock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76" y="4837911"/>
            <a:ext cx="6645910" cy="931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4196365" y="6295613"/>
            <a:ext cx="379926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Possibilité d’ajout/suppression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19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client 1/2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6" y="3082172"/>
            <a:ext cx="2525814" cy="2020651"/>
          </a:xfrm>
        </p:spPr>
      </p:pic>
      <p:sp>
        <p:nvSpPr>
          <p:cNvPr id="5" name="Flèche droite 4"/>
          <p:cNvSpPr/>
          <p:nvPr/>
        </p:nvSpPr>
        <p:spPr>
          <a:xfrm>
            <a:off x="3296992" y="3773510"/>
            <a:ext cx="1197735" cy="92727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C:\Users\INF-PORT-CR2\Documents\images projet javaweb_t1\client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58" y="2998074"/>
            <a:ext cx="6645910" cy="21888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5142758" y="5344732"/>
            <a:ext cx="6645910" cy="373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Suppression d’un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5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client 2/2</a:t>
            </a:r>
            <a:endParaRPr lang="fr-FR" dirty="0"/>
          </a:p>
        </p:txBody>
      </p:sp>
      <p:pic>
        <p:nvPicPr>
          <p:cNvPr id="4" name="Espace réservé du contenu 3" descr="C:\Users\INF-PORT-CR2\Documents\images projet javaweb_t1\client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2286895"/>
            <a:ext cx="4218127" cy="363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4766715" y="6130344"/>
            <a:ext cx="2658565" cy="3734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Insertion de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4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</a:t>
            </a:r>
            <a:r>
              <a:rPr lang="fr-FR" smtClean="0"/>
              <a:t>commandes 1/3</a:t>
            </a:r>
            <a:endParaRPr lang="fr-FR" dirty="0"/>
          </a:p>
        </p:txBody>
      </p:sp>
      <p:pic>
        <p:nvPicPr>
          <p:cNvPr id="4" name="Espace réservé du contenu 3" descr="C:\Users\INF-PORT-CR2\Documents\images projet javaweb_t1\command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192169"/>
            <a:ext cx="2601376" cy="20582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èche droite 4"/>
          <p:cNvSpPr/>
          <p:nvPr/>
        </p:nvSpPr>
        <p:spPr>
          <a:xfrm>
            <a:off x="3837905" y="3757645"/>
            <a:ext cx="1197735" cy="92727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C:\Users\INF-PORT-CR2\Documents\images projet javaweb_t1\commandes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64" y="3192169"/>
            <a:ext cx="6567640" cy="2111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2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TC103457503[[fn=Citable]]</Template>
  <TotalTime>58</TotalTime>
  <Words>140</Words>
  <Application>Microsoft Office PowerPoint</Application>
  <PresentationFormat>Grand écran</PresentationFormat>
  <Paragraphs>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Concis</vt:lpstr>
      <vt:lpstr>Projet: Boulangerie du futur Langage: Java   </vt:lpstr>
      <vt:lpstr>Présentation</vt:lpstr>
      <vt:lpstr>Connexion 1/2</vt:lpstr>
      <vt:lpstr>Connexion 2/2</vt:lpstr>
      <vt:lpstr>Tableau de bord (ou dashboard)</vt:lpstr>
      <vt:lpstr>Gestion stock</vt:lpstr>
      <vt:lpstr>Gestion client 1/2</vt:lpstr>
      <vt:lpstr>Gestion client 2/2</vt:lpstr>
      <vt:lpstr>Gestion commandes 1/3</vt:lpstr>
      <vt:lpstr>Gestion commande 2/3</vt:lpstr>
      <vt:lpstr>Gestion commande 3/3</vt:lpstr>
      <vt:lpstr>Passer une commande pour le client 1/4</vt:lpstr>
      <vt:lpstr>Passer une commande pour le client 2/4</vt:lpstr>
      <vt:lpstr>Passer une commande pour le client 3/4</vt:lpstr>
      <vt:lpstr>Passer une commande pour le client 4/4</vt:lpstr>
    </vt:vector>
  </TitlesOfParts>
  <Company>CDG35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Projet: Boulangerie du futur Langage: Java   </dc:title>
  <dc:creator>Compte Microsoft</dc:creator>
  <cp:lastModifiedBy>Compte Microsoft</cp:lastModifiedBy>
  <cp:revision>14</cp:revision>
  <dcterms:created xsi:type="dcterms:W3CDTF">2014-02-25T20:56:10Z</dcterms:created>
  <dcterms:modified xsi:type="dcterms:W3CDTF">2014-02-25T21:54:46Z</dcterms:modified>
</cp:coreProperties>
</file>