
<file path=META-INF/manifest.xml><?xml version="1.0" encoding="utf-8"?>
<manifest:manifest xmlns:manifest="urn:oasis:names:tc:opendocument:xmlns:manifest:1.0">
  <manifest:file-entry manifest:full-path="/" manifest:media-type="application/vnd.oasis.opendocument.presentation"/>
  <manifest:file-entry manifest:full-path="content.xml" manifest:media-type="text/xml"/>
  <manifest:file-entry manifest:full-path="media/image1.png" manifest:media-type="image/png"/>
  <manifest:file-entry manifest:full-path="media/image2.png" manifest:media-type="image/png"/>
  <manifest:file-entry manifest:full-path="media/image3.png" manifest:media-type="image/png"/>
  <manifest:file-entry manifest:full-path="media/image4.png" manifest:media-type="image/png"/>
  <manifest:file-entry manifest:full-path="media/image5.png" manifest:media-type="image/png"/>
  <manifest:file-entry manifest:full-path="media/image6.png" manifest:media-type="image/png"/>
  <manifest:file-entry manifest:full-path="media/image7.png" manifest:media-type="image/png"/>
  <manifest:file-entry manifest:full-path="media/image8.png" manifest:media-type="image/png"/>
  <manifest:file-entry manifest:full-path="media/image9.png" manifest:media-type="image/png"/>
  <manifest:file-entry manifest:full-path="media/image10.png" manifest:media-type="image/png"/>
  <manifest:file-entry manifest:full-path="media/image11.png" manifest:media-type="image/png"/>
  <manifest:file-entry manifest:full-path="media/image12.png" manifest:media-type="image/png"/>
  <manifest:file-entry manifest:full-path="media/image13.png" manifest:media-type="image/png"/>
  <manifest:file-entry manifest:full-path="media/image14.png" manifest:media-type="image/png"/>
  <manifest:file-entry manifest:full-path="media/image15.png" manifest:media-type="image/png"/>
  <manifest:file-entry manifest:full-path="settings.xml" manifest:media-type="text/xml"/>
  <manifest:file-entry manifest:full-path="styles.xml" manifest:media-type="text/xml"/>
  <manifest:file-entry manifest:full-path="media/image16.png" manifest:media-type="image/png"/>
  <manifest:file-entry manifest:full-path="Thumbnails/thumbnail.png" manifest:media-type="image/png"/>
  <manifest:file-entry manifest:full-path="meta.xml" manifest:media-type="text/xml"/>
</manifest:manifest>
</file>

<file path=content.xml><?xml version="1.0" encoding="utf-8"?>
<office:document-content xmlns:dom="http://www.w3.org/2001/xml-events" xmlns:draw="urn:oasis:names:tc:opendocument:xmlns:drawing:1.0" xmlns:fo="urn:oasis:names:tc:opendocument:xmlns:xsl-fo-compatible:1.0" xmlns:presentation="urn:oasis:names:tc:opendocument:xmlns:presentation:1.0" xmlns:script="urn:oasis:names:tc:opendocument:xmlns:script:1.0" xmlns:smil="urn:oasis:names:tc:opendocument:xmlns:smil-compatible:1.0" xmlns:style="urn:oasis:names:tc:opendocument:xmlns:style:1.0" xmlns:svg="urn:oasis:names:tc:opendocument:xmlns:svg-compatible:1.0" xmlns:table="urn:oasis:names:tc:opendocument:xmlns:table:1.0" xmlns:text="urn:oasis:names:tc:opendocument:xmlns:text:1.0" xmlns:xlink="http://www.w3.org/1999/xlink" xmlns:office="urn:oasis:names:tc:opendocument:xmlns:office:1.0" office:version="1.3">
  <office:automatic-styles>
    <style:style style:family="text" style:name="a70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01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70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0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70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0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70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0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0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0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1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1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1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" style:name="a713">
      <style:table-properties style:writing-mode="lr-tb"/>
    </style:style>
    <style:style style:family="table-column" style:name="a714">
      <style:table-column-properties style:column-width="8.77001in"/>
    </style:style>
    <style:style style:family="table-row" style:name="a715">
      <style:table-row-properties style:row-height="3.37in"/>
    </style:style>
    <style:style style:family="text" style:name="a716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717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718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719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720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721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722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723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72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725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726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727">
      <style:text-properties fo:font-family="Fira Code" style:font-family-asian="Fira Code" style:font-family-complex="Fira Code"/>
    </style:style>
    <style:style style:family="paragraph" style:name="a728">
      <style:paragraph-properties fo:line-height="115%" fo:text-align="left" fo:margin-left="0in" fo:text-indent="0in" fo:margin-top="0in" fo:margin-bottom="0in" style:writing-mode="lr-tb"/>
    </style:style>
    <style:style style:family="table-cell" style:name="a729">
      <style:table-cell-properties style:vertical-align="top" fo:background-color="#23241f" fo:border-top="0in solid #000000" fo:border-bottom="0in solid #000000" fo:border-left="0in solid #000000" fo:border-right="0in solid #000000" fo:padding-top="0.06944in" fo:padding-bottom="0.06944in" fo:padding-left="0.06944in" fo:padding-right="0.06944in"/>
      <style:paragraph-properties style:writing-mode="lr-tb"/>
    </style:style>
    <style:style style:family="presentation" style:name="a730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73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73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733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73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3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73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3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73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3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40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74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4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74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4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74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4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4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4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4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00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30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0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03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0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0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0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08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75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9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75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752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75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75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75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75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75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5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75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310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12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31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1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15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16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1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60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61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62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764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765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0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66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20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67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0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768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203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6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04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205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07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3208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09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60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601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60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60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604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60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0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607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60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60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2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2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2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23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32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2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26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27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28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7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7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7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7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7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75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10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76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11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77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12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13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779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paragraph" style:name="a3214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15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21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1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1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1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1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61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61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61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1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1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1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61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61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619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33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3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3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3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3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3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3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338" style:parent-style-name="Graphics">
      <style:graphic-properties draw:fill="none" fo:clip="rect(0in, 0in, 0in, 0in)" draw:stroke="none" draw:image-opacity="100%"/>
    </style:style>
    <style:style style:family="text" style:name="a780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81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82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783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784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78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322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78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resentation" style:name="a322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787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222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78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223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78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224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26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322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22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229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62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621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622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62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624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62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62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62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62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62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4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4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4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4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4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45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34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4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48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790">
      <style:paragraph-properties fo:line-height="100%" fo:text-align="left" style:tab-stop-distance="1in" fo:margin-left="0.5in" fo:margin-right="0in" fo:text-indent="-0.41667in" fo:margin-top="0.25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4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79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9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79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9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30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79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231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79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23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9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23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79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234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235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236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3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23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23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3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3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3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3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63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63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" style:name="a2636">
      <style:table-properties style:writing-mode="lr-tb"/>
    </style:style>
    <style:style style:family="table-column" style:name="a2637">
      <style:table-column-properties style:column-width="8.77001in"/>
    </style:style>
    <style:style style:family="table-row" style:name="a2638">
      <style:table-row-properties style:row-height="3.37in"/>
    </style:style>
    <style:style style:family="text" style:name="a2639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35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51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5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5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5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5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5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5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5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5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24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4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24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24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24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4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3246" style:parent-style-name="Graphics">
      <style:graphic-properties draw:fill="none" fo:clip="rect(0in, 0in, 0in, 0in)" draw:stroke="none" draw:image-opacity="100%"/>
    </style:style>
    <style:style style:family="text" style:name="a324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4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4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40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641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2642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643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264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645">
      <style:text-properties fo:color="#a6e22e" fo:font-family="Consolas" style:font-family-asian="Consolas" style:font-family-complex="Consolas" fo:language="en" fo:country="US" fo:background-color="#23241f"/>
    </style:style>
    <style:style style:family="text" style:name="a2646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647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2648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649">
      <style:text-properties fo:color="#a6e22e" fo:font-family="Consolas" style:font-family-asian="Consolas" style:font-family-complex="Consolas" fo:language="en" fo:country="US" fo:background-color="#23241f"/>
    </style:style>
    <style:style style:family="text" style:name="a36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6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6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63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36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6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6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6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6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6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5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25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0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325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201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253">
      <style:graphic-properties draw:fill="none" draw:stroke="solid" svg:stroke-width="0.01042in" svg:stroke-color="#000000" svg:stroke-opacity="100%" draw:stroke-linejoin="round" svg:stroke-linecap="butt"/>
    </style:style>
    <style:style style:family="graphic" style:name="a2202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25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20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25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20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25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20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5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0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5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20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5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20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650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209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51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2652">
      <style:text-properties fo:color="#f8f8f2" fo:font-family="Consolas" style:font-family-asian="Consolas" style:font-family-complex="Consolas" fo:language="en" fo:country="US" fo:background-color="#23241f"/>
    </style:style>
    <style:style style:family="presentation" style:name="a160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653">
      <style:text-properties fo:color="#e6db74" fo:font-family="Consolas" style:font-family-asian="Consolas" style:font-family-complex="Consolas" fo:language="en" fo:country="US" fo:background-color="#23241f"/>
    </style:style>
    <style:style style:family="drawing-page" style:name="a1601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654">
      <style:text-properties fo:color="#f8f8f2" fo:font-family="Consolas" style:font-family-asian="Consolas" style:font-family-complex="Consolas" fo:language="en" fo:country="US" fo:background-color="#23241f"/>
    </style:style>
    <style:style style:family="drawing-page" style:name="a1602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655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160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56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60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57">
      <style:text-properties fo:color="#e6db74" fo:font-family="Consolas" style:font-family-asian="Consolas" style:font-family-complex="Consolas" fo:language="en" fo:country="US" fo:background-color="#23241f"/>
    </style:style>
    <style:style style:family="paragraph" style:name="a1605">
      <style:paragraph-properties fo:line-height="100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58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659">
      <style:text-properties fo:color="#e6db74" fo:font-family="Consolas" style:font-family-asian="Consolas" style:font-family-complex="Consolas" fo:language="en" fo:country="US" fo:background-color="#23241f"/>
    </style:style>
    <style:style style:family="graphic" style:name="a160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370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7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60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7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0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7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74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7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7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7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78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7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26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261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10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6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211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6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26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213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paragraph" style:name="a326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1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6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21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6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216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6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217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26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218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660">
      <style:text-properties fo:color="#f8f8f2" fo:font-family="Consolas" style:font-family-asian="Consolas" style:font-family-complex="Consolas" fo:language="en" fo:country="US" fo:background-color="#23241f"/>
    </style:style>
    <style:style style:family="presentation" style:name="a221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661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2662">
      <style:text-properties fo:color="#f8f8f2" fo:font-family="Consolas" style:font-family-asian="Consolas" style:font-family-complex="Consolas" fo:language="en" fo:country="US" fo:background-color="#23241f"/>
    </style:style>
    <style:style style:family="paragraph" style:name="a161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63">
      <style:text-properties fo:color="#ae81ff" fo:font-family="Consolas" style:font-family-asian="Consolas" style:font-family-complex="Consolas" fo:language="en" fo:country="US" fo:background-color="#23241f"/>
    </style:style>
    <style:style style:family="graphic" style:name="a161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66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61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65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161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66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61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67">
      <style:text-properties fo:color="#ae81ff" fo:font-family="Consolas" style:font-family-asian="Consolas" style:font-family-complex="Consolas" fo:language="en" fo:country="US" fo:background-color="#23241f"/>
    </style:style>
    <style:style style:family="text" style:name="a161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68">
      <style:text-properties fo:color="#f8f8f2" fo:font-family="Consolas" style:font-family-asian="Consolas" style:font-family-complex="Consolas" fo:language="en" fo:country="US" fo:background-color="#23241f"/>
    </style:style>
    <style:style style:family="paragraph" style:name="a161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69">
      <style:text-properties fo:font-family="Fira Code" style:font-family-asian="Fira Code" style:font-family-complex="Fira Code"/>
    </style:style>
    <style:style style:family="presentation" style:name="a161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8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8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618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38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61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38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8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8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8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8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88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8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27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27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220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resentation" style:name="a327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221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resentation" style:name="a3273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222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327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223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27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222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276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22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277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5in" style:font-size-asian="0.75in" style:font-size-complex="0.75in" fo:letter-spacing="0in" fo:language="en" fo:country="US" fo:font-style="italic" style:font-style-asian="italic" style:font-style-complex="italic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22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78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5in" style:font-size-asian="0.75in" style:font-size-complex="0.75in" fo:letter-spacing="0in" fo:font-style="italic" style:font-style-asian="italic" style:font-style-complex="italic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227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279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22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670">
      <style:paragraph-properties fo:line-height="115%" fo:text-align="left" fo:margin-left="0in" fo:text-indent="0in" fo:margin-top="0in" fo:margin-bottom="0in" style:writing-mode="lr-tb"/>
    </style:style>
    <style:style style:family="text" style:name="a222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able-cell" style:name="a2671">
      <style:table-cell-properties style:vertical-align="top" fo:background-color="#23241f" fo:border-top="0in solid #000000" fo:border-bottom="0in solid #000000" fo:border-left="0in solid #000000" fo:border-right="0in solid #000000" fo:padding-top="0.06944in" fo:padding-bottom="0.06944in" fo:padding-left="0.06944in" fo:padding-right="0.06944in"/>
      <style:paragraph-properties style:writing-mode="lr-tb"/>
    </style:style>
    <style:style style:family="presentation" style:name="a2672">
      <style:graphic-properties draw:fill="none" draw:stroke="solid" svg:stroke-width="0.01042in" svg:stroke-color="#000000" svg:stroke-opacity="100%" draw:stroke-linejoin="round" svg:stroke-linecap="butt"/>
    </style:style>
    <style:style style:family="drawing-page" style:name="a1620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resentation" style:name="a267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621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drawing-page" style:name="a267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62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267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62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7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62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7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62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67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26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267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627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390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39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628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9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93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9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9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96">
      <style:paragraph-properties fo:line-height="115%" fo:text-align="justify" fo:text-align-last="start" style:tab-stop-distance="1in" fo:margin-left="0.5in" fo:margin-right="0in" fo:text-indent="-0.41667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9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9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80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5in" style:font-size-asian="0.75in" style:font-size-complex="0.75in" fo:letter-spacing="0in" fo:language="en" fo:country="US" fo:font-style="italic" style:font-style-asian="italic" style:font-style-complex="italic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281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3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282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3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283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in" style:font-size-asian="0.5in" style:font-size-complex="0.5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23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284">
      <style:text-properties fo:font-variant="normal" fo:text-transform="none" fo:color="#ee4c4c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23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285">
      <style:paragraph-properties fo:line-height="15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23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328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235" style:parent-style-name="Graphics">
      <style:graphic-properties draw:fill="none" fo:clip="rect(0in, 0in, 0in, 0in)" draw:stroke="none" draw:image-opacity="100%"/>
    </style:style>
    <style:style style:family="graphic" style:name="a3287" style:parent-style-name="Graphics">
      <style:graphic-properties draw:fill="none" fo:clip="rect(0in, 0in, 0in, 0in)" draw:stroke="none" draw:image-opacity="100%"/>
    </style:style>
    <style:style style:family="text" style:name="a223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8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3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8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3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80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3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81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682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630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16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2684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163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685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633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86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634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687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3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688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63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8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3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3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63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9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9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24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29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24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29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242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329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24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29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224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aragraph" style:name="a329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24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graphic" style:name="a329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24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298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24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29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248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9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24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69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9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64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69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41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69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642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695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643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69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644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69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698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graphic" style:name="a1646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269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64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4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649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5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25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25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200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graphic" style:name="a225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20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5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0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5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203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5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204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25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205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2258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20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25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20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208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graphic" style:name="a1650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209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651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52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53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654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656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165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5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659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260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26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26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aragraph" style:name="a1210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263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graphic" style:name="a121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26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1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265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1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26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21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6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121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26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1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26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1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21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660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21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661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66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66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664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665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666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66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66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66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27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27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220" style:parent-style-name="Graphics">
      <style:graphic-properties draw:fill="none" fo:clip="rect(0in, 0in, 0in, 0in)" draw:stroke="none" draw:image-opacity="100%"/>
    </style:style>
    <style:style style:family="text" style:name="a227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2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7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2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27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2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27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22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able" style:name="a2277">
      <style:table-properties style:writing-mode="lr-tb"/>
    </style:style>
    <style:style style:family="paragraph" style:name="a122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able-column" style:name="a2278">
      <style:table-column-properties style:column-width="8.77001in"/>
    </style:style>
    <style:style style:family="presentation" style:name="a122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-row" style:name="a2279">
      <style:table-row-properties style:row-height="3.37in"/>
    </style:style>
    <style:style style:family="presentation" style:name="a1227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22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67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22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167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6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67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67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67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676" style:parent-style-name="Graphics">
      <style:graphic-properties draw:fill="none" fo:clip="rect(0in, 0in, 0in, 0in)" draw:stroke="none" draw:image-opacity="100%"/>
    </style:style>
    <style:style style:family="text" style:name="a167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7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7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80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281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2282">
      <style:text-properties fo:color="#f8f8f2" fo:font-family="Consolas" style:font-family-asian="Consolas" style:font-family-complex="Consolas" fo:language="en" fo:country="US" fo:background-color="#23241f"/>
    </style:style>
    <style:style style:family="drawing-page" style:name="a123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283">
      <style:text-properties fo:color="#ae81ff" fo:font-family="Consolas" style:font-family-asian="Consolas" style:font-family-complex="Consolas" fo:language="en" fo:country="US" fo:background-color="#23241f"/>
    </style:style>
    <style:style style:family="text" style:name="a12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8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23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85">
      <style:text-properties fo:color="#ae81ff" fo:font-family="Consolas" style:font-family-asian="Consolas" style:font-family-complex="Consolas" fo:language="en" fo:country="US" fo:background-color="#23241f"/>
    </style:style>
    <style:style style:family="paragraph" style:name="a1233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86">
      <style:text-properties fo:color="#f8f8f2" fo:font-family="Consolas" style:font-family-asian="Consolas" style:font-family-complex="Consolas" fo:language="en" fo:country="US" fo:background-color="#23241f"/>
    </style:style>
    <style:style style:family="graphic" style:name="a123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287">
      <style:text-properties fo:color="#ae81ff" fo:font-family="Consolas" style:font-family-asian="Consolas" style:font-family-complex="Consolas" fo:language="en" fo:country="US" fo:background-color="#23241f"/>
    </style:style>
    <style:style style:family="text" style:name="a123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288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23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89">
      <style:text-properties fo:font-family="Fira Code" style:font-family-asian="Fira Code" style:font-family-complex="Fira Code"/>
    </style:style>
    <style:style style:family="paragraph" style:name="a1237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23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68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3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68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68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683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68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68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68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68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8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689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290">
      <style:paragraph-properties fo:line-height="115%" fo:text-align="left" fo:margin-left="0in" fo:text-indent="0in" fo:margin-top="0in" fo:margin-bottom="0in" style:writing-mode="lr-tb"/>
    </style:style>
    <style:style style:family="table-cell" style:name="a2291">
      <style:table-cell-properties style:vertical-align="top" fo:background-color="#23241f" fo:border-top="0in solid #000000" fo:border-bottom="0in solid #000000" fo:border-left="0in solid #000000" fo:border-right="0in solid #000000" fo:padding-top="0.06944in" fo:padding-bottom="0.06944in" fo:padding-left="0.06944in" fo:padding-right="0.06944in"/>
      <style:paragraph-properties style:writing-mode="lr-tb"/>
    </style:style>
    <style:style style:family="presentation" style:name="a2292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24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29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24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29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24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29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124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9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124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29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245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229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24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29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24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169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248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69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24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9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69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69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69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9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9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9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69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5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251">
      <style:paragraph-properties fo:line-height="115%" fo:text-align="justify" fo:text-align-last="start" style:tab-stop-distance="1in" fo:margin-left="0.5in" fo:margin-right="0in" fo:text-indent="-0.41667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5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5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255">
      <style:paragraph-properties fo:line-height="115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5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5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259">
      <style:paragraph-properties fo:line-height="115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26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26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26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26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26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26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6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6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6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27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27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272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27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27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27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27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277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27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27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28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28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28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28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8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8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8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28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28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" style:name="a1289">
      <style:table-properties style:writing-mode="lr-tb"/>
    </style:style>
    <style:style style:family="table-column" style:name="a1290">
      <style:table-column-properties style:column-width="8.77001in"/>
    </style:style>
    <style:style style:family="table-row" style:name="a1291">
      <style:table-row-properties style:row-height="3.37in"/>
    </style:style>
    <style:style style:family="text" style:name="a1292">
      <style:text-properties fo:font-variant="normal" fo:text-transform="none" fo:color="#f9267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1293">
      <style:text-properties fo:font-variant="normal" fo:text-transform="none" fo:color="#f8f8f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129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295">
      <style:text-properties fo:font-variant="normal" fo:text-transform="none" fo:color="#f8f8f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1296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297">
      <style:text-properties fo:color="#f92672" fo:font-family="Consolas" style:font-family-asian="Consolas" style:font-family-complex="Consolas" fo:background-color="#23241f"/>
    </style:style>
    <style:style style:family="paragraph" style:name="a1298">
      <style:paragraph-properties fo:line-height="115%" fo:text-align="left" fo:margin-left="0in" fo:margin-right="0in" fo:text-indent="0in" fo:margin-top="0in" fo:margin-bottom="0in" style:writing-mode="lr-tb"/>
    </style:style>
    <style:style style:family="text" style:name="a1299">
      <style:text-properties fo:color="#f92672" fo:font-family="Consolas" style:font-family-asian="Consolas" style:font-family-complex="Consolas" fo:background-color="#23241f"/>
    </style:style>
    <style:style style:family="text" style:name="a80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0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0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803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80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80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806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80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08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09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10">
      <style:paragraph-properties fo:line-height="100%" fo:text-align="left" style:tab-stop-distance="1in" fo:margin-left="0.08333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1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13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14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15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16">
      <style:paragraph-properties fo:line-height="100%" fo:text-align="left" style:tab-stop-distance="1in" fo:margin-left="0.08333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81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81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82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21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82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823" style:parent-style-name="Graphics">
      <style:graphic-properties draw:fill="none" fo:clip="rect(0in, 0in, 0in, 0in)" draw:stroke="none" draw:image-opacity="100%"/>
    </style:style>
    <style:style style:family="graphic" style:name="a824" style:parent-style-name="Graphics">
      <style:graphic-properties draw:fill="none" fo:clip="rect(0in, 0in, 0in, 0in)" draw:stroke="none" draw:image-opacity="100%"/>
    </style:style>
    <style:style style:family="text" style:name="a82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2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2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2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2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3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831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83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83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834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83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83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37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3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3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40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4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84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843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84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84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84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47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84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84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00">
      <style:paragraph-properties fo:line-height="115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0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0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04">
      <style:paragraph-properties fo:line-height="115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0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0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85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0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85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0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5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5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5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855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85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85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858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85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1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1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1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1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1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1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1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417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86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1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861">
      <style:paragraph-properties fo:line-height="100%" fo:text-align="justify" fo:text-align-last="star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41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86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86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86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6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300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86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301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86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0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86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0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0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30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306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07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08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0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701">
      <style:paragraph-properties fo:line-height="100%" fo:text-align="left" style:tab-stop-distance="1in" fo:margin-left="0.5in" fo:margin-right="0in" fo:text-indent="-0.41667in" fo:margin-top="0.25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70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70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70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0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70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70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0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42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42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2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42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2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25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2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2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87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2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7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2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7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7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874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87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87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3310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drawing-page" style:name="a877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311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7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12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7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13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14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15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316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31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1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1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1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1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1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71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714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71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71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717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71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19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3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3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3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3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3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3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437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880">
      <style:paragraph-properties fo:line-height="100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3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43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88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88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88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8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88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32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8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2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8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32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88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23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24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25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327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3328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29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20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21">
      <style:paragraph-properties fo:line-height="100%" fo:text-align="left" style:tab-stop-distance="1in" fo:margin-left="0.08333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2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24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25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26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27">
      <style:paragraph-properties fo:line-height="100%" fo:text-align="left" style:tab-stop-distance="1in" fo:margin-left="0.08333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72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44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44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44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4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4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45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46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47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9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9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49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presentation" style:name="a89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893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89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89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89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3330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9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3331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89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332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89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33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33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33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33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33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338">
      <style:paragraph-properties fo:line-height="100%" fo:text-align="left" style:tab-stop-distance="1in" fo:margin-left="0.5in" fo:margin-right="0in" fo:text-indent="-0.41667in" fo:margin-top="0.25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3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73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32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73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734" style:parent-style-name="Graphics">
      <style:graphic-properties draw:fill="none" fo:clip="rect(0in, 0in, 0in, 0in)" draw:stroke="none" draw:image-opacity="100%"/>
    </style:style>
    <style:style style:family="graphic" style:name="a2735" style:parent-style-name="Graphics">
      <style:graphic-properties draw:fill="none" fo:clip="rect(0in, 0in, 0in, 0in)" draw:stroke="none" draw:image-opacity="100%"/>
    </style:style>
    <style:style style:family="text" style:name="a273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3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3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3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50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51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52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53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5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5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5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5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58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5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34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34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342">
      <style:paragraph-properties fo:line-height="100%" fo:text-align="left" style:tab-stop-distance="1in" fo:margin-left="0.5in" fo:margin-right="0in" fo:text-indent="-0.41667in" fo:margin-top="0.25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34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34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34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47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34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34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4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74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742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74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74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745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resentation" style:name="a274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274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4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4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60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46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46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463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46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46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466">
      <style:paragraph-properties fo:line-height="100%" fo:text-align="left" style:tab-stop-distance="1in" fo:margin-left="0.5in" fo:margin-right="0in" fo:text-indent="-0.41667in" fo:margin-top="0.25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6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6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35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5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00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5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01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5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02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35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355">
      <style:graphic-properties draw:fill="none" draw:stroke="solid" svg:stroke-width="0.01042in" svg:stroke-color="#000000" svg:stroke-opacity="100%" draw:stroke-linejoin="round" svg:stroke-linecap="butt"/>
    </style:style>
    <style:style style:family="graphic" style:name="a2304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presentation" style:name="a335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305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35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306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358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2307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5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308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75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0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5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70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75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701">
      <style:graphic-properties draw:fill="none" draw:stroke="solid" svg:stroke-width="0.01042in" svg:stroke-color="#000000" svg:stroke-opacity="100%" draw:stroke-linejoin="round" svg:stroke-linecap="butt"/>
    </style:style>
    <style:style style:family="drawing-page" style:name="a2753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resentation" style:name="a170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75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170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75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704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aragraph" style:name="a2756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0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5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0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5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0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7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59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0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7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0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7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7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7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7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7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7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7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479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3360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61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1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62">
      <style:paragraph-properties fo:line-height="100%" fo:text-align="left" style:tab-stop-distance="1in" fo:margin-left="0.08333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1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1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6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1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65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31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366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15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367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16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368">
      <style:paragraph-properties fo:line-height="100%" fo:text-align="left" style:tab-stop-distance="1in" fo:margin-left="0.08333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17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6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2319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276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171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762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11" style:parent-style-name="Graphics">
      <style:graphic-properties draw:fill="none" draw:stroke="none" draw:image-opacity="100%"/>
    </style:style>
    <style:style style:family="graphic" style:name="a276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712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76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171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76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171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76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171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76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71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76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1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8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76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1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481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171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482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48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84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85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86">
      <style:paragraph-properties fo:line-height="100%" fo:text-align="left" style:tab-stop-distance="1in" fo:margin-left="0.08333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8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89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37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37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32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3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2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373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22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37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323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3375" style:parent-style-name="Graphics">
      <style:graphic-properties draw:fill="none" fo:clip="rect(0in, 0in, 0in, 0in)" draw:stroke="none" draw:image-opacity="100%"/>
    </style:style>
    <style:style style:family="presentation" style:name="a2324">
      <style:graphic-properties draw:fill="none" draw:stroke="solid" svg:stroke-width="0.01042in" svg:stroke-color="#000000" svg:stroke-opacity="100%" draw:stroke-linejoin="round" svg:stroke-linecap="butt"/>
    </style:style>
    <style:style style:family="graphic" style:name="a3376" style:parent-style-name="Graphics">
      <style:graphic-properties draw:fill="none" fo:clip="rect(0in, 0in, 0in, 0in)" draw:stroke="none" draw:image-opacity="100%"/>
    </style:style>
    <style:style style:family="presentation" style:name="a232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37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32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337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327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37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28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277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329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7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20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21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7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22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7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7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24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presentation" style:name="a277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725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777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726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77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727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90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77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1728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91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2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92">
      <style:paragraph-properties fo:line-height="100%" fo:text-align="left" style:tab-stop-distance="1in" fo:margin-left="0.08333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9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9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49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97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9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499" style:parent-style-name="Graphics">
      <style:graphic-properties draw:fill="none" fo:clip="rect(0in, 0in, 0in, 0in)" draw:stroke="none" draw:image-opacity="100%"/>
    </style:style>
    <style:style style:family="text" style:name="a338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8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33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38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33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3383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33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38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33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38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233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33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33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337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33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78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graphic" style:name="a2339" style:parent-style-name="Graphics">
      <style:graphic-properties draw:fill="none" fo:clip="rect(0in, 0in, 0in, 0in)" draw:stroke="none" draw:image-opacity="100%"/>
    </style:style>
    <style:style style:family="text" style:name="a278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3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8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8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3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8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3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8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73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786">
      <style:paragraph-properties fo:line-height="100%" fo:text-align="justify" fo:text-align-last="star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35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736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278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737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78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738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4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4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4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4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4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34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346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34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34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79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349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279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40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graphic" style:name="a279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74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79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4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79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43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9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44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79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45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9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46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79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747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799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1748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5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5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52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00">
      <style:paragraph-properties fo:line-height="115%" fo:text-align="left" fo:margin-left="0in" fo:margin-right="0in" fo:text-indent="0in" fo:margin-top="0in" fo:margin-bottom="0in" style:writing-mode="lr-tb"/>
    </style:style>
    <style:style style:family="graphic" style:name="a235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301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235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302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35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03">
      <style:text-properties fo:color="#f92672" fo:font-family="Consolas" style:font-family-asian="Consolas" style:font-family-complex="Consolas" fo:language="en" fo:country="US" fo:background-color="#23241f"/>
    </style:style>
    <style:style style:family="paragraph" style:name="a235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04">
      <style:text-properties fo:color="#f92672" fo:font-family="Consolas" style:font-family-asian="Consolas" style:font-family-complex="Consolas" fo:background-color="#23241f"/>
    </style:style>
    <style:style style:family="graphic" style:name="a235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305">
      <style:paragraph-properties fo:line-height="115%" fo:text-align="left" fo:margin-left="0in" fo:text-indent="0in" fo:margin-top="0in" fo:margin-bottom="0in" style:writing-mode="lr-tb"/>
    </style:style>
    <style:style style:family="text" style:name="a235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able-cell" style:name="a1306">
      <style:table-cell-properties style:vertical-align="top" fo:background-color="#23241f" fo:border-top="0.01042in solid #000000" fo:border-bottom="0.01042in solid #000000" fo:border-left="0.01042in solid #000000" fo:border-right="0.01042in solid #000000" fo:padding-top="0.06944in" fo:padding-bottom="0.06944in" fo:padding-left="0.06944in" fo:padding-right="0.06944in"/>
      <style:paragraph-properties style:writing-mode="lr-tb"/>
    </style:style>
    <style:style style:family="text" style:name="a235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307">
      <style:graphic-properties draw:fill="none" draw:stroke="solid" svg:stroke-width="0.01042in" svg:stroke-color="#000000" svg:stroke-opacity="100%" draw:stroke-linejoin="round" svg:stroke-linecap="butt"/>
    </style:style>
    <style:style style:family="graphic" style:name="a1750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presentation" style:name="a130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75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30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75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53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54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755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75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75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758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759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36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6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6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31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resentation" style:name="a236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31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2364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31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36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31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36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131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367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315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6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16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69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17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60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6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319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176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76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76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6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6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76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76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76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37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37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3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20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7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21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37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322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7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323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37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2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7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2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7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2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7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2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7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328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71" style:parent-style-name="Graphics">
      <style:graphic-properties draw:fill="none" fo:clip="rect(0in, 0in, 0in, 0in)" draw:stroke="none" draw:image-opacity="100%"/>
    </style:style>
    <style:style style:family="presentation" style:name="a132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7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7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7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7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7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77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778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77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38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" style:name="a2381">
      <style:table-properties style:writing-mode="lr-tb"/>
    </style:style>
    <style:style style:family="table-column" style:name="a2382">
      <style:table-column-properties style:column-width="8.77001in"/>
    </style:style>
    <style:style style:family="text" style:name="a1330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able-row" style:name="a2383">
      <style:table-row-properties style:row-height="3.37in"/>
    </style:style>
    <style:style style:family="text" style:name="a1331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384">
      <style:text-properties fo:color="#f9267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1332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385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paragraph" style:name="a1333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86">
      <style:text-properties fo:color="#f9267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387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graphic" style:name="a1335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2388">
      <style:text-properties fo:color="#a6e22e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133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389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133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1780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aragraph" style:name="a1338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781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graphic" style:name="a1339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78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8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84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8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78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78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8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8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390">
      <style:text-properties fo:color="#f9267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391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392">
      <style:text-properties fo:color="#f9267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presentation" style:name="a1340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393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presentation" style:name="a134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394">
      <style:text-properties fo:color="#f9267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drawing-page" style:name="a134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395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drawing-page" style:name="a1343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396">
      <style:text-properties fo:color="#a6e22e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1344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397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paragraph" style:name="a1345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98">
      <style:text-properties fo:color="#e6db74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graphic" style:name="a134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399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134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79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4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79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4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9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9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9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79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796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79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79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799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135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35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35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35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35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35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356" style:parent-style-name="Graphics">
      <style:graphic-properties draw:fill="none" fo:clip="rect(0in, 0in, 0in, 0in)" draw:stroke="none" draw:image-opacity="100%"/>
    </style:style>
    <style:style style:family="text" style:name="a135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5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5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6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6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36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363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36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36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36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36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6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69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37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37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3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7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37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37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7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7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7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7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38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381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38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38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384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38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86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38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38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38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9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39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39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9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9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9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9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39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" style:name="a1398">
      <style:table-properties style:writing-mode="lr-tb"/>
    </style:style>
    <style:style style:family="table-column" style:name="a1399">
      <style:table-column-properties style:column-width="8.77001in"/>
    </style:style>
    <style:style style:family="graphic" style:name="a90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01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902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903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905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90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90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908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909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1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1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1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1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1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91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916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91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91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919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920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921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92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2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92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2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92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2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92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92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93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931" style:parent-style-name="Graphics">
      <style:graphic-properties draw:fill="none" fo:clip="rect(0in, 0in, 0in, 0in)" draw:stroke="none" draw:image-opacity="100%"/>
    </style:style>
    <style:style style:family="text" style:name="a93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3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3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3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3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93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938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93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940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941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94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4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94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4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46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94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4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94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500" style:parent-style-name="Graphics">
      <style:graphic-properties draw:fill="none" fo:clip="rect(0in, 0in, 0in, 0in)" draw:stroke="none" draw:image-opacity="100%"/>
    </style:style>
    <style:style style:family="text" style:name="a50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0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0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0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0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0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507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50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95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50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95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5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5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5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5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5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95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958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95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510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51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51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13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1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1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16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1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51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960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aragraph" style:name="a519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961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96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63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96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6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96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67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96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6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80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801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802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80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0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805">
      <style:paragraph-properties fo:line-height="100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80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80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80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52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2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52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2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52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2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2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2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2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7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2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7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7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7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97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" style:name="a975">
      <style:table-properties style:writing-mode="lr-tb"/>
    </style:style>
    <style:style style:family="table-column" style:name="a976">
      <style:table-column-properties style:column-width="8.77001in"/>
    </style:style>
    <style:style style:family="table-row" style:name="a977">
      <style:table-row-properties style:row-height="3.37in"/>
    </style:style>
    <style:style style:family="text" style:name="a978">
      <style:text-properties fo:font-variant="normal" fo:text-transform="none" fo:color="#f9267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979">
      <style:text-properties fo:font-variant="normal" fo:text-transform="none" fo:color="#f8f8f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paragraph" style:name="a281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81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81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1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1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1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81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81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818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81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53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531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53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53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534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53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3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37">
      <style:paragraph-properties fo:line-height="100%" fo:text-align="justify" fo:text-align-last="star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80">
      <style:text-properties fo:font-variant="normal" fo:text-transform="none" fo:color="#f9267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graphic" style:name="a53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81">
      <style:text-properties fo:font-variant="normal" fo:text-transform="none" fo:color="#f8f8f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982">
      <style:text-properties fo:font-variant="normal" fo:text-transform="none" fo:color="#a6e22e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983">
      <style:text-properties fo:font-variant="normal" fo:text-transform="none" fo:color="#f8f8f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984">
      <style:text-properties fo:font-variant="normal" fo:text-transform="none" style:text-line-through-type="none" style:text-line-through-style="none" style:text-line-through-width="auto" style:text-line-through-color="font-color" fo:font-family="Fira Code" style:font-family-asian="Fira Code" style:font-family-complex="Fira Code" fo:font-size="0.19444in" style:font-size-asian="0.19444in" style:font-size-complex="0.19444in" style:text-underline-type="none" style:text-underline-style="none" style:text-underline-width="auto" style:text-underline-mode="continuous"/>
    </style:style>
    <style:style style:family="paragraph" style:name="a985">
      <style:paragraph-properties fo:line-height="115%" fo:text-align="left" fo:margin-left="0in" fo:margin-right="0in" fo:text-indent="0in" fo:margin-top="0in" fo:margin-bottom="0in" style:writing-mode="lr-tb"/>
    </style:style>
    <style:style style:family="table-cell" style:name="a986">
      <style:table-cell-properties style:vertical-align="top" fo:background-color="#23241f" fo:border-top="0.01042in solid #000000" fo:border-bottom="0.01042in solid #000000" fo:border-left="0.01042in solid #000000" fo:border-right="0.01042in solid #000000" fo:padding-top="0.06944in" fo:padding-bottom="0.06944in" fo:padding-left="0.06944in" fo:padding-right="0.06944in"/>
      <style:paragraph-properties style:writing-mode="lr-tb"/>
    </style:style>
    <style:style style:family="presentation" style:name="a987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98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98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820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821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82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82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82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82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826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827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828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4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54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4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54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4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4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4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4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48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99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resentation" style:name="a54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9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9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99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9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95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99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9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99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9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830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28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83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833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834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83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3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3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3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83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50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55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55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553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55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5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56">
      <style:paragraph-properties fo:line-height="100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55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5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284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841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84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84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844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845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846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84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84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84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6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6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56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6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6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6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6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00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56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0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56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00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69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300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00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00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0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0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0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00">
      <style:text-properties fo:color="#f9267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401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402">
      <style:text-properties fo:color="#f9267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403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404">
      <style:text-properties fo:color="#a6e22e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405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406">
      <style:text-properties fo:color="#e6db74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407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paragraph" style:name="a285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08">
      <style:text-properties fo:color="#f9267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graphic" style:name="a285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409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85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80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5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80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85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02">
      <style:paragraph-properties fo:line-height="115%" fo:text-align="justify" fo:text-align-last="start" style:tab-stop-distance="1in" fo:margin-left="0.5in" fo:margin-right="0in" fo:text-indent="-0.41667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85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856" style:parent-style-name="Graphics">
      <style:graphic-properties draw:fill="none" fo:clip="rect(0in, 0in, 0in, 0in)" draw:stroke="none" draw:image-opacity="100%"/>
    </style:style>
    <style:style style:family="text" style:name="a180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5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0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5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06">
      <style:paragraph-properties fo:line-height="115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5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7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571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180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572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80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57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57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7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1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57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01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77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3012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578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301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579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01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015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01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17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18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19">
      <style:paragraph-properties fo:line-height="100%" fo:text-align="left" style:tab-stop-distance="1in" fo:margin-left="0.08333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10">
      <style:text-properties fo:color="#a6e22e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411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412">
      <style:text-properties fo:font-family="Fira Code" style:font-family-asian="Fira Code" style:font-family-complex="Fira Code" fo:font-size="0.16667in" style:font-size-asian="0.16667in" style:font-size-complex="0.16667in"/>
    </style:style>
    <style:style style:family="paragraph" style:name="a2413">
      <style:paragraph-properties fo:line-height="115%" fo:text-align="left" fo:margin-left="0in" fo:text-indent="0in" fo:margin-top="0in" fo:margin-bottom="0in" style:writing-mode="lr-tb"/>
    </style:style>
    <style:style style:family="table-cell" style:name="a2414">
      <style:table-cell-properties style:vertical-align="top" fo:background-color="#23241f" fo:border-top="0in solid #000000" fo:border-bottom="0in solid #000000" fo:border-left="0in solid #000000" fo:border-right="0in solid #000000" fo:padding-top="0.06944in" fo:padding-bottom="0.06944in" fo:padding-left="0.06944in" fo:padding-right="0.06944in"/>
      <style:paragraph-properties style:writing-mode="lr-tb"/>
    </style:style>
    <style:style style:family="presentation" style:name="a2415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41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41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86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418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286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1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286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81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863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181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86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81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86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81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86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81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6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1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6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1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869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1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581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presentation" style:name="a181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8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1819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58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584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585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8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2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8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22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8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23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8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24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25">
      <style:paragraph-properties fo:line-height="100%" fo:text-align="left" style:tab-stop-distance="1in" fo:margin-left="0.08333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02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02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02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2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42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42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423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24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425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427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graphic" style:name="a287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428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7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429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82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87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821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287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822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87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2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7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2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7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25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7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82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87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2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59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9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82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92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2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93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94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95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30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03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597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graphic" style:name="a3032" style:parent-style-name="Graphics">
      <style:graphic-properties draw:fill="none" fo:clip="rect(0in, 0in, 0in, 0in)" draw:stroke="none" draw:image-opacity="100%"/>
    </style:style>
    <style:style style:family="text" style:name="a59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033" style:parent-style-name="Graphics">
      <style:graphic-properties draw:fill="none" fo:clip="rect(0in, 0in, 0in, 0in)" draw:stroke="none" draw:image-opacity="100%"/>
    </style:style>
    <style:style style:family="text" style:name="a59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3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3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3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3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38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03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430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431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43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3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3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3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43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43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88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438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881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439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88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83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88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8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884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83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8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3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8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3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887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3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88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83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88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1837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83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83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resentation" style:name="a3040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304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04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043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304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04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46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4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4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49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440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442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2443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44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445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446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447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89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44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89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44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289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84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89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4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9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42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9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84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89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4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89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4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89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84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899">
      <style:graphic-properties draw:fill="none" draw:stroke="solid" svg:stroke-width="0.01042in" svg:stroke-color="#000000" svg:stroke-opacity="100%" draw:stroke-linejoin="round" svg:stroke-linecap="butt"/>
    </style:style>
    <style:style style:family="graphic" style:name="a184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84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4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5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05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052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00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graphic" style:name="a305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01">
      <style:text-properties fo:color="#ae81ff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5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002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5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03">
      <style:text-properties fo:color="#75715e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paragraph" style:name="a305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04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graphic" style:name="a305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05">
      <style:text-properties fo:color="#f9267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5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06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5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07">
      <style:text-properties fo:color="#a6e22e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2008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drawing-page" style:name="a245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009">
      <style:text-properties fo:color="#f9267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245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able-row" style:name="a1400">
      <style:table-row-properties style:row-height="3.37in"/>
    </style:style>
    <style:style style:family="text" style:name="a245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401">
      <style:text-properties fo:font-variant="normal" fo:text-transform="none" fo:color="#f9267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paragraph" style:name="a2453">
      <style:paragraph-properties fo:line-height="100%" fo:text-align="left" style:tab-stop-distance="1in" fo:margin-left="0.5in" fo:margin-right="0in" fo:text-indent="-0.41667in" fo:margin-top="0.25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02">
      <style:text-properties fo:font-variant="normal" fo:text-transform="none" fo:color="#f8f8f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1403">
      <style:text-properties fo:color="#f8f8f2" fo:font-family="Consolas" style:font-family-asian="Consolas" style:font-family-complex="Consolas" fo:language="en" fo:country="US" fo:background-color="#23241f"/>
    </style:style>
    <style:style style:family="graphic" style:name="a245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404">
      <style:text-properties fo:font-variant="normal" fo:text-transform="none" fo:color="#f8f8f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245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405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245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06">
      <style:text-properties fo:color="#f92672" fo:font-family="Consolas" style:font-family-asian="Consolas" style:font-family-complex="Consolas" fo:background-color="#23241f"/>
    </style:style>
    <style:style style:family="paragraph" style:name="a245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07">
      <style:paragraph-properties fo:line-height="115%" fo:text-align="left" fo:margin-left="0in" fo:margin-right="0in" fo:text-indent="0in" fo:margin-top="0in" fo:margin-bottom="0in" style:writing-mode="lr-tb"/>
    </style:style>
    <style:style style:family="graphic" style:name="a245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408">
      <style:text-properties fo:color="#f92672" fo:font-family="Consolas" style:font-family-asian="Consolas" style:font-family-complex="Consolas" fo:background-color="#23241f"/>
    </style:style>
    <style:style style:family="text" style:name="a185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09">
      <style:paragraph-properties fo:line-height="115%" fo:text-align="left" fo:margin-left="0in" fo:margin-right="0in" fo:text-indent="0in" fo:margin-top="0in" fo:margin-bottom="0in" style:writing-mode="lr-tb"/>
    </style:style>
    <style:style style:family="text" style:name="a185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5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85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" style:name="a1854">
      <style:table-properties style:writing-mode="lr-tb"/>
    </style:style>
    <style:style style:family="table-column" style:name="a1855">
      <style:table-column-properties style:column-width="8.77001in"/>
    </style:style>
    <style:style style:family="table-row" style:name="a1856">
      <style:table-row-properties style:row-height="3.37in"/>
    </style:style>
    <style:style style:family="text" style:name="a1857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858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859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306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6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6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10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presentation" style:name="a306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11">
      <style:text-properties fo:color="#ae81ff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presentation" style:name="a3064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012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presentation" style:name="a306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13">
      <style:text-properties fo:color="#f9267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drawing-page" style:name="a306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014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drawing-page" style:name="a3067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015">
      <style:text-properties fo:color="#ae81ff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6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16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6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17">
      <style:text-properties fo:color="#75715e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2018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246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19">
      <style:text-properties fo:color="#f9267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246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10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246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11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46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12">
      <style:text-properties fo:color="#f92672" fo:font-family="Consolas" style:font-family-asian="Consolas" style:font-family-complex="Consolas" fo:language="en" fo:country="US" fo:background-color="#23241f"/>
    </style:style>
    <style:style style:family="paragraph" style:name="a246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13">
      <style:text-properties fo:color="#f92672" fo:font-family="Consolas" style:font-family-asian="Consolas" style:font-family-complex="Consolas" fo:background-color="#23241f"/>
    </style:style>
    <style:style style:family="presentation" style:name="a246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414">
      <style:paragraph-properties fo:line-height="115%" fo:text-align="left" fo:margin-left="0in" fo:text-indent="0in" fo:margin-top="0in" fo:margin-bottom="0in" style:writing-mode="lr-tb"/>
    </style:style>
    <style:style style:family="presentation" style:name="a2466">
      <style:graphic-properties draw:fill="none" draw:stroke="solid" svg:stroke-width="0.01042in" svg:stroke-color="#000000" svg:stroke-opacity="100%" draw:stroke-linejoin="round" svg:stroke-linecap="butt"/>
    </style:style>
    <style:style style:family="table-cell" style:name="a1415">
      <style:table-cell-properties style:vertical-align="top" fo:background-color="#23241f" fo:border-top="0.01042in solid #000000" fo:border-bottom="0.01042in solid #000000" fo:border-left="0.01042in solid #000000" fo:border-right="0.01042in solid #000000" fo:padding-top="0.06944in" fo:padding-bottom="0.06944in" fo:padding-left="0.06944in" fo:padding-right="0.06944in"/>
      <style:paragraph-properties style:writing-mode="lr-tb"/>
    </style:style>
    <style:style style:family="presentation" style:name="a246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416">
      <style:graphic-properties draw:fill="none" draw:stroke="solid" svg:stroke-width="0.01042in" svg:stroke-color="#000000" svg:stroke-opacity="100%" draw:stroke-linejoin="round" svg:stroke-linecap="butt"/>
    </style:style>
    <style:style style:family="drawing-page" style:name="a246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resentation" style:name="a141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469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drawing-page" style:name="a141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860">
      <style:text-properties fo:color="#f8f8f2" fo:font-family="Consolas" style:font-family-asian="Consolas" style:font-family-complex="Consolas" fo:language="en" fo:country="US" fo:background-color="#23241f"/>
    </style:style>
    <style:style style:family="drawing-page" style:name="a1419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861">
      <style:text-properties fo:color="#a6e22e" fo:font-family="Consolas" style:font-family-asian="Consolas" style:font-family-complex="Consolas" fo:language="en" fo:country="US" fo:background-color="#23241f"/>
    </style:style>
    <style:style style:family="text" style:name="a1862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863">
      <style:text-properties fo:color="#ae81ff" fo:font-family="Consolas" style:font-family-asian="Consolas" style:font-family-complex="Consolas" fo:language="en" fo:country="US" fo:background-color="#23241f"/>
    </style:style>
    <style:style style:family="text" style:name="a186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865">
      <style:text-properties fo:color="#f8f8f2" fo:font-family="Consolas" style:font-family-asian="Consolas" style:font-family-complex="Consolas" fo:language="en" fo:country="US" fo:background-color="#bf9000"/>
    </style:style>
    <style:style style:family="text" style:name="a1866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867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868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869">
      <style:text-properties fo:color="#a6e22e" fo:font-family="Consolas" style:font-family-asian="Consolas" style:font-family-complex="Consolas" fo:language="en" fo:country="US" fo:background-color="#bf9000"/>
    </style:style>
    <style:style style:family="paragraph" style:name="a3070">
      <style:paragraph-properties fo:line-height="100%" fo:text-align="justify" fo:text-align-last="star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07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20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7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021">
      <style:text-properties fo:color="#a6e22e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7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22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paragraph" style:name="a307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23">
      <style:text-properties fo:color="#ae81ff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graphic" style:name="a307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24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7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25">
      <style:text-properties fo:color="#ae81ff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7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26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7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27">
      <style:text-properties fo:color="#ae81ff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2028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247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29">
      <style:text-properties fo:color="#f9267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2471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2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72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2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473">
      <style:paragraph-properties fo:line-height="100%" fo:text-align="left" style:tab-stop-distance="1in" fo:margin-left="0.08333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22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42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47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2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476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2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77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2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78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42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479">
      <style:paragraph-properties fo:line-height="100%" fo:text-align="left" style:tab-stop-distance="1in" fo:margin-left="0.08333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2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70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42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71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872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873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87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875">
      <style:text-properties fo:color="#a6e22e" fo:font-family="Consolas" style:font-family-asian="Consolas" style:font-family-complex="Consolas" fo:language="en" fo:country="US" fo:background-color="#bf9000"/>
    </style:style>
    <style:style style:family="text" style:name="a1876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877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878">
      <style:text-properties fo:font-family="Fira Code" style:font-family-asian="Fira Code" style:font-family-complex="Fira Code"/>
    </style:style>
    <style:style style:family="paragraph" style:name="a1879">
      <style:paragraph-properties fo:line-height="115%" fo:text-align="left" fo:margin-left="0in" fo:text-indent="0in" fo:margin-top="0in" fo:margin-bottom="0in" style:writing-mode="lr-tb"/>
    </style:style>
    <style:style style:family="text" style:name="a308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8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08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30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presentation" style:name="a3083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031">
      <style:text-properties fo:font-family="Fira Code" style:font-family-asian="Fira Code" style:font-family-complex="Fira Code" fo:font-size="0.11111in" style:font-size-asian="0.11111in" style:font-size-complex="0.11111in"/>
    </style:style>
    <style:style style:family="presentation" style:name="a308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032">
      <style:paragraph-properties fo:line-height="115%" fo:text-align="left" fo:margin-left="0in" fo:text-indent="0in" fo:margin-top="0in" fo:margin-bottom="0in" style:writing-mode="lr-tb"/>
    </style:style>
    <style:style style:family="drawing-page" style:name="a308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able-cell" style:name="a2033">
      <style:table-cell-properties style:vertical-align="top" fo:background-color="#23241f" fo:border-top="0in solid #000000" fo:border-bottom="0in solid #000000" fo:border-left="0in solid #000000" fo:border-right="0in solid #000000" fo:padding-top="0.06944in" fo:padding-bottom="0.06944in" fo:padding-left="0.06944in" fo:padding-right="0.06944in"/>
      <style:paragraph-properties style:writing-mode="lr-tb"/>
    </style:style>
    <style:style style:family="drawing-page" style:name="a308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resentation" style:name="a2034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308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03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08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03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aragraph" style:name="a3089">
      <style:paragraph-properties fo:line-height="100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037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03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03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48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43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8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4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8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3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484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43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48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434">
      <style:graphic-properties draw:fill="none" draw:stroke="solid" svg:stroke-width="0.01042in" svg:stroke-color="#000000" svg:stroke-opacity="100%" draw:stroke-linejoin="round" svg:stroke-linecap="butt"/>
    </style:style>
    <style:style style:family="graphic" style:name="a2486" style:parent-style-name="Graphics">
      <style:graphic-properties draw:fill="none" fo:clip="rect(0in, 0in, 0in, 0in)" draw:stroke="none" draw:image-opacity="100%"/>
    </style:style>
    <style:style style:family="presentation" style:name="a143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487" style:parent-style-name="Graphics">
      <style:graphic-properties draw:fill="none" fo:clip="rect(0in, 0in, 0in, 0in)" draw:stroke="none" draw:image-opacity="100%"/>
    </style:style>
    <style:style style:family="drawing-page" style:name="a143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48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437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48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3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able-cell" style:name="a1880">
      <style:table-cell-properties style:vertical-align="top" fo:background-color="#23241f" fo:border-top="0in solid #000000" fo:border-bottom="0in solid #000000" fo:border-left="0in solid #000000" fo:border-right="0in solid #000000" fo:padding-top="0.06944in" fo:padding-bottom="0.06944in" fo:padding-left="0.06944in" fo:padding-right="0.06944in"/>
      <style:paragraph-properties style:writing-mode="lr-tb"/>
    </style:style>
    <style:style style:family="paragraph" style:name="a1439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881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88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88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884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88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88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87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88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889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09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09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04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9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04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309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42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09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43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9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044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9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9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046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309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47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48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9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049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9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44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49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49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44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2494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44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49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44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49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144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497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144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9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44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9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4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4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90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4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91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893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1894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95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96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897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89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9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050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5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5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00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5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0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5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0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05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0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05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0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57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0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58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00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59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007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45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00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" style:name="a1451">
      <style:table-properties style:writing-mode="lr-tb"/>
    </style:style>
    <style:style style:family="drawing-page" style:name="a100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able-column" style:name="a1452">
      <style:table-column-properties style:column-width="8.77001in"/>
    </style:style>
    <style:style style:family="table-row" style:name="a1453">
      <style:table-row-properties style:row-height="3.37in"/>
    </style:style>
    <style:style style:family="text" style:name="a1454">
      <style:text-properties fo:font-variant="normal" fo:text-transform="none" fo:color="#f9267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1455">
      <style:text-properties fo:font-variant="normal" fo:text-transform="none" fo:color="#f8f8f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1456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457">
      <style:text-properties fo:font-variant="normal" fo:text-transform="none" fo:color="#f8f8f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1458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459">
      <style:text-properties fo:color="#f92672" fo:font-family="Consolas" style:font-family-asian="Consolas" style:font-family-complex="Consolas" fo:background-color="#23241f"/>
    </style:style>
    <style:style style:family="paragraph" style:name="a2060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062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drawing-page" style:name="a101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063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1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64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12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065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01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066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1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067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1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68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1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69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01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460">
      <style:paragraph-properties fo:line-height="115%" fo:text-align="left" fo:margin-left="0in" fo:margin-right="0in" fo:text-indent="0in" fo:margin-top="0in" fo:margin-bottom="0in" style:writing-mode="lr-tb"/>
    </style:style>
    <style:style style:family="text" style:name="a101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61">
      <style:text-properties fo:color="#f92672" fo:font-family="Consolas" style:font-family-asian="Consolas" style:font-family-complex="Consolas" fo:background-color="#23241f"/>
    </style:style>
    <style:style style:family="text" style:name="a101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62">
      <style:paragraph-properties fo:line-height="115%" fo:text-align="left" fo:margin-left="0in" fo:margin-right="0in" fo:text-indent="0in" fo:margin-top="0in" fo:margin-bottom="0in" style:writing-mode="lr-tb"/>
    </style:style>
    <style:style style:family="text" style:name="a1463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46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465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466">
      <style:text-properties fo:color="#f92672" fo:font-family="Consolas" style:font-family-asian="Consolas" style:font-family-complex="Consolas" fo:background-color="#23241f"/>
    </style:style>
    <style:style style:family="paragraph" style:name="a1467">
      <style:paragraph-properties fo:line-height="115%" fo:text-align="left" fo:margin-left="0in" fo:text-indent="0in" fo:margin-top="0in" fo:margin-bottom="0in" style:writing-mode="lr-tb"/>
    </style:style>
    <style:style style:family="text" style:name="a1468">
      <style:text-properties fo:color="#f92672" fo:font-family="Consolas" style:font-family-asian="Consolas" style:font-family-complex="Consolas" fo:background-color="#23241f"/>
    </style:style>
    <style:style style:family="paragraph" style:name="a1469">
      <style:paragraph-properties fo:line-height="115%" fo:text-align="left" fo:margin-left="0in" fo:text-indent="0in" fo:margin-top="0in" fo:margin-bottom="0in" style:writing-mode="lr-tb"/>
    </style:style>
    <style:style style:family="paragraph" style:name="a2070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2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072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102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73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2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74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02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075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able" style:name="a1024">
      <style:table-properties style:writing-mode="lr-tb"/>
    </style:style>
    <style:style style:family="graphic" style:name="a2076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-column" style:name="a1025">
      <style:table-column-properties style:column-width="8.77001in"/>
    </style:style>
    <style:style style:family="presentation" style:name="a2077">
      <style:graphic-properties draw:fill="none" draw:stroke="solid" svg:stroke-width="0.01042in" svg:stroke-color="#000000" svg:stroke-opacity="100%" draw:stroke-linejoin="round" svg:stroke-linecap="butt"/>
    </style:style>
    <style:style style:family="table-row" style:name="a1026">
      <style:table-row-properties style:row-height="3.37in"/>
    </style:style>
    <style:style style:family="presentation" style:name="a207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27">
      <style:text-properties fo:color="#f92672" fo:font-family="Consolas" style:font-family-asian="Consolas" style:font-family-complex="Consolas" fo:language="en" fo:country="US" fo:background-color="#23241f"/>
    </style:style>
    <style:style style:family="drawing-page" style:name="a207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028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470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029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471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472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473">
      <style:text-properties fo:color="#f92672" fo:font-family="Consolas" style:font-family-asian="Consolas" style:font-family-complex="Consolas" fo:background-color="#23241f"/>
    </style:style>
    <style:style style:family="paragraph" style:name="a1474">
      <style:paragraph-properties fo:line-height="115%" fo:text-align="left" fo:margin-left="0in" fo:text-indent="0in" fo:margin-top="0in" fo:margin-bottom="0in" style:writing-mode="lr-tb"/>
    </style:style>
    <style:style style:family="table-cell" style:name="a1475">
      <style:table-cell-properties style:vertical-align="top" fo:background-color="#23241f" fo:border-top="0.01042in solid #000000" fo:border-bottom="0.01042in solid #000000" fo:border-left="0.01042in solid #000000" fo:border-right="0.01042in solid #000000" fo:padding-top="0.06944in" fo:padding-bottom="0.06944in" fo:padding-left="0.06944in" fo:padding-right="0.06944in"/>
      <style:paragraph-properties style:writing-mode="lr-tb"/>
    </style:style>
    <style:style style:family="presentation" style:name="a1476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47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47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479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drawing-page" style:name="a208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08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030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08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031">
      <style:text-properties fo:color="#a6e22e" fo:font-family="Consolas" style:font-family-asian="Consolas" style:font-family-complex="Consolas" fo:language="en" fo:country="US" fo:background-color="#23241f"/>
    </style:style>
    <style:style style:family="paragraph" style:name="a2083">
      <style:paragraph-properties fo:line-height="100%" fo:text-align="left" style:tab-stop-distance="1in" fo:margin-left="0.5in" fo:margin-right="0in" fo:text-indent="-0.41667in" fo:margin-top="0.25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32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033">
      <style:text-properties fo:color="#e6db74" fo:font-family="Consolas" style:font-family-asian="Consolas" style:font-family-complex="Consolas" fo:language="en" fo:country="US" fo:background-color="#23241f"/>
    </style:style>
    <style:style style:family="graphic" style:name="a208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3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08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035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208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36">
      <style:text-properties fo:color="#f8f8f2" fo:font-family="Consolas" style:font-family-asian="Consolas" style:font-family-complex="Consolas" fo:language="en" fo:country="US" fo:background-color="#23241f"/>
    </style:style>
    <style:style style:family="paragraph" style:name="a208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37">
      <style:text-properties fo:font-family="Fira Code" style:font-family-asian="Fira Code" style:font-family-complex="Fira Code"/>
    </style:style>
    <style:style style:family="graphic" style:name="a208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038">
      <style:paragraph-properties fo:line-height="115%" fo:text-align="left" fo:margin-left="0in" fo:text-indent="0in" fo:margin-top="0in" fo:margin-bottom="0in" style:writing-mode="lr-tb"/>
    </style:style>
    <style:style style:family="text" style:name="a148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able-cell" style:name="a1039">
      <style:table-cell-properties style:vertical-align="top" fo:background-color="#23241f" fo:border-top="0in solid #000000" fo:border-bottom="0in solid #000000" fo:border-left="0in solid #000000" fo:border-right="0in solid #000000" fo:padding-top="0.06944in" fo:padding-bottom="0.06944in" fo:padding-left="0.06944in" fo:padding-right="0.06944in"/>
      <style:paragraph-properties style:writing-mode="lr-tb"/>
    </style:style>
    <style:style style:family="text" style:name="a148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8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48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484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85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86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488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1489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9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9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040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09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04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9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04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aragraph" style:name="a209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043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resentation" style:name="a209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4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2096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04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09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04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09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104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099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048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90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49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91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492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49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9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9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9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9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49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499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50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052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1053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54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55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056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5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5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5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6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6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06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063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06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06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06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06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06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069">
      <style:paragraph-properties fo:line-height="100%" fo:text-align="left" style:tab-stop-distance="1in" fo:margin-left="0.5in" fo:margin-right="0in" fo:text-indent="-0.41667in" fo:margin-top="0.25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07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07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7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07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7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7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7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7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8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08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082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08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08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085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08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87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88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89">
      <style:paragraph-properties fo:line-height="100%" fo:text-align="left" style:tab-stop-distance="1in" fo:margin-left="0.08333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9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92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93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94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95">
      <style:paragraph-properties fo:line-height="100%" fo:text-align="left" style:tab-stop-distance="1in" fo:margin-left="0.08333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09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9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09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00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601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602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60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60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605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606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607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60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0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61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1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61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1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61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61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61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617" style:parent-style-name="Graphics">
      <style:graphic-properties draw:fill="none" fo:clip="rect(0in, 0in, 0in, 0in)" draw:stroke="none" draw:image-opacity="100%"/>
    </style:style>
    <style:style style:family="text" style:name="a61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1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0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901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902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90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0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05">
      <style:paragraph-properties fo:line-height="115%" fo:text-align="justify" fo:text-align-last="start" style:tab-stop-distance="1in" fo:margin-left="0.5in" fo:margin-right="0in" fo:text-indent="-0.41667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0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0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09">
      <style:paragraph-properties fo:line-height="115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2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2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2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2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624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62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62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627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62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2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91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1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91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1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91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1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1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1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1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30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63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3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63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3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63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3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3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3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3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2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2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922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92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92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92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92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2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28">
      <style:paragraph-properties fo:line-height="115%" fo:text-align="justify" fo:text-align-last="start" style:tab-stop-distance="1in" fo:margin-left="0.5in" fo:margin-right="0in" fo:text-indent="-0.41667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4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4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642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64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64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645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64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4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4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4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3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32">
      <style:paragraph-properties fo:line-height="115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93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3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93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37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93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3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5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5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652" style:parent-style-name="Graphics">
      <style:graphic-properties draw:fill="none" fo:clip="rect(0in, 0in, 0in, 0in)" draw:stroke="none" draw:image-opacity="100%"/>
    </style:style>
    <style:style style:family="presentation" style:name="a653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65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65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65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65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58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65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4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4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4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4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4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945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94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94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948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949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5in" style:font-size-asian="0.75in" style:font-size-complex="0.75in" fo:letter-spacing="0in" fo:language="en" fo:country="US" fo:font-style="italic" style:font-style-asian="italic" style:font-style-complex="italic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66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66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6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66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6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6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0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6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10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6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102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668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10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66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10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10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10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10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0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10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500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0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0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03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0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50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506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0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50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950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5in" style:font-size-asian="0.75in" style:font-size-complex="0.75in" fo:letter-spacing="0in" fo:font-style="italic" style:font-style-asian="italic" style:font-style-complex="italic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50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51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52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5in" style:font-size-asian="0.75in" style:font-size-complex="0.75in" fo:letter-spacing="0in" fo:language="en" fo:country="US" fo:font-style="italic" style:font-style-asian="italic" style:font-style-complex="italic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90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53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0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54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0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55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in" style:font-size-asian="0.5in" style:font-size-complex="0.5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190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56">
      <style:text-properties fo:font-variant="normal" fo:text-transform="none" fo:color="#ee4c4c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904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57">
      <style:paragraph-properties fo:line-height="15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05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95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906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959" style:parent-style-name="Graphics">
      <style:graphic-properties draw:fill="none" fo:clip="rect(0in, 0in, 0in, 0in)" draw:stroke="none" draw:image-opacity="100%"/>
    </style:style>
    <style:style style:family="paragraph" style:name="a1907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able" style:name="a670">
      <style:table-properties style:writing-mode="lr-tb"/>
    </style:style>
    <style:style style:family="table-column" style:name="a671">
      <style:table-column-properties style:column-width="8.77001in"/>
    </style:style>
    <style:style style:family="table-row" style:name="a672">
      <style:table-row-properties style:row-height="3.37in"/>
    </style:style>
    <style:style style:family="graphic" style:name="a1909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673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67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675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3110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676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3111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677">
      <style:text-properties fo:color="#a6e22e" fo:font-family="Consolas" style:font-family-asian="Consolas" style:font-family-complex="Consolas" fo:language="en" fo:country="US" fo:background-color="#23241f"/>
    </style:style>
    <style:style style:family="paragraph" style:name="a3112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78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679">
      <style:text-properties fo:color="#f92672" fo:font-family="Consolas" style:font-family-asian="Consolas" style:font-family-complex="Consolas" fo:language="en" fo:country="US" fo:background-color="#23241f"/>
    </style:style>
    <style:style style:family="graphic" style:name="a3114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311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11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11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11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119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1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1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51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1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1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1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1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51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518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96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51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6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6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10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6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11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6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12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6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913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6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14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96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915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96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16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296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917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80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681">
      <style:text-properties fo:color="#a6e22e" fo:font-family="Consolas" style:font-family-asian="Consolas" style:font-family-complex="Consolas" fo:language="en" fo:country="US" fo:background-color="#23241f"/>
    </style:style>
    <style:style style:family="text" style:name="a682">
      <style:text-properties fo:color="#f8f8f2" fo:font-family="Consolas" style:font-family-asian="Consolas" style:font-family-complex="Consolas" fo:language="en" fo:country="US" fo:background-color="#23241f"/>
    </style:style>
    <style:style style:family="graphic" style:name="a1919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683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68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685">
      <style:text-properties fo:color="#f92672" fo:font-family="Consolas" style:font-family-asian="Consolas" style:font-family-complex="Consolas" fo:language="en" fo:country="US" fo:background-color="#23241f"/>
    </style:style>
    <style:style style:family="graphic" style:name="a3120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86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312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87">
      <style:text-properties fo:color="#a6e22e" fo:font-family="Consolas" style:font-family-asian="Consolas" style:font-family-complex="Consolas" fo:language="en" fo:country="US" fo:background-color="#23241f"/>
    </style:style>
    <style:style style:family="text" style:name="a312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88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312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89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312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2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12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127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28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29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520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521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52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2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24">
      <style:paragraph-properties fo:line-height="100%" fo:text-align="justify" fo:text-align-last="star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2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52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52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70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252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7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41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192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297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4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92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2973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4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22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7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44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923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7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24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297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2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97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47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92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978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1927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690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979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928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691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692">
      <style:text-properties fo:color="#f8f8f2" fo:font-family="Consolas" style:font-family-asian="Consolas" style:font-family-complex="Consolas" fo:language="en" fo:country="US" fo:background-color="#23241f"/>
    </style:style>
    <style:style style:family="paragraph" style:name="a1929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93">
      <style:text-properties fo:font-family="Fira Code" style:font-family-asian="Fira Code" style:font-family-complex="Fira Code"/>
    </style:style>
    <style:style style:family="paragraph" style:name="a694">
      <style:paragraph-properties fo:line-height="115%" fo:text-align="left" fo:margin-left="0in" fo:text-indent="0in" fo:margin-top="0in" fo:margin-bottom="0in" style:writing-mode="lr-tb"/>
    </style:style>
    <style:style style:family="table-cell" style:name="a695">
      <style:table-cell-properties style:vertical-align="top" fo:background-color="#23241f" fo:border-top="0in solid #000000" fo:border-bottom="0in solid #000000" fo:border-left="0in solid #000000" fo:border-right="0in solid #000000" fo:padding-top="0.06944in" fo:padding-bottom="0.06944in" fo:padding-left="0.06944in" fo:padding-right="0.06944in"/>
      <style:paragraph-properties style:writing-mode="lr-tb"/>
    </style:style>
    <style:style style:family="presentation" style:name="a696">
      <style:graphic-properties draw:fill="none" draw:stroke="solid" svg:stroke-width="0.01042in" svg:stroke-color="#000000" svg:stroke-opacity="100%" draw:stroke-linejoin="round" svg:stroke-linecap="butt"/>
    </style:style>
    <style:style style:family="graphic" style:name="a3131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presentation" style:name="a69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13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69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313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699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3134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135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136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313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13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139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graphic" style:name="a253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5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3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3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3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3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53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537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53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980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53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aragraph" style:name="a250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93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982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25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93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983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3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984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3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85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93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986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5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93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8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3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98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3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98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3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93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140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141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14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14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14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4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14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14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14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14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254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54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4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43">
      <style:paragraph-properties fo:line-height="100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4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54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54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4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9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4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99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6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6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940" style:parent-style-name="Graphics">
      <style:graphic-properties draw:fill="none" fo:clip="rect(0in, 0in, 0in, 0in)" draw:stroke="none" draw:image-opacity="100%"/>
    </style:style>
    <style:style style:family="presentation" style:name="a299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62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94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93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6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94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9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6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94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99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6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94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99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6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4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9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6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4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9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68">
      <style:paragraph-properties fo:line-height="100%" fo:text-align="justify" fo:text-align-last="star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47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2999">
      <style:paragraph-properties fo:line-height="100%" fo:text-align="left" style:tab-stop-distance="1in" fo:margin-left="0.5in" fo:margin-right="0in" fo:text-indent="-0.41667in" fo:margin-top="0.25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4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94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aragraph" style:name="a315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15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3152" style:parent-style-name="Graphics">
      <style:graphic-properties draw:fill="none" fo:clip="rect(0in, 0in, 0in, 0in)" draw:stroke="none" draw:image-opacity="100%"/>
    </style:style>
    <style:style style:family="text" style:name="a210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5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01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5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02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5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03">
      <style:paragraph-properties fo:line-height="100%" fo:text-align="left" style:tab-stop-distance="1in" fo:margin-left="0.08333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5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5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0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15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06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159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107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5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08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5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09">
      <style:paragraph-properties fo:line-height="100%" fo:text-align="left" style:tab-stop-distance="1in" fo:margin-left="0.08333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5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00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5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01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5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02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55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556">
      <style:graphic-properties draw:fill="none" draw:stroke="solid" svg:stroke-width="0.01042in" svg:stroke-color="#000000" svg:stroke-opacity="100%" draw:stroke-linejoin="round" svg:stroke-linecap="butt"/>
    </style:style>
    <style:style style:family="graphic" style:name="a1504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presentation" style:name="a255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505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55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506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559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1507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7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7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195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graphic" style:name="a1508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5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509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27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5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7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953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95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7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5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7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5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57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95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95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16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161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162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16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11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16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1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165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1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16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114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6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211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16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116" style:parent-style-name="Graphics">
      <style:graphic-properties draw:fill="none" fo:clip="rect(0in, 0in, 0in, 0in)" draw:stroke="none" draw:image-opacity="100%"/>
    </style:style>
    <style:style style:family="paragraph" style:name="a316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117" style:parent-style-name="Graphics">
      <style:graphic-properties draw:fill="none" fo:clip="rect(0in, 0in, 0in, 0in)" draw:stroke="none" draw:image-opacity="100%"/>
    </style:style>
    <style:style style:family="text" style:name="a256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11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6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1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6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51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56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511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564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1512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565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51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566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1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515">
      <style:paragraph-properties fo:line-height="100%" fo:text-align="left" style:tab-stop-distance="1in" fo:margin-left="0.5in" fo:margin-right="0in" fo:text-indent="-0.41667in" fo:margin-top="0.25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68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256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151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8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81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96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1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28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96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1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8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96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84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196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6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8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65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287">
      <style:paragraph-properties fo:line-height="100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6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96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28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968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96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17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17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2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7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2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7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2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7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12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17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124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3177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12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17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12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17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127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257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12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571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2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72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52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7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52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57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2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7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2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7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2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7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2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57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52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579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52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9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70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528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29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97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52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9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9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9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7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7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97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7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8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7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97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7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18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18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8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30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83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18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3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8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133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8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3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187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3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318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136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8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13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58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3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2581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13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582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drawing-page" style:name="a1530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583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1531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2584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3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8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533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8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534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8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35">
      <style:paragraph-properties fo:line-height="100%" fo:text-align="left" style:tab-stop-distance="1in" fo:margin-left="0.08333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8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8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53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38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8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39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8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" style:name="a1982">
      <style:table-properties style:writing-mode="lr-tb"/>
    </style:style>
    <style:style style:family="table-column" style:name="a1983">
      <style:table-column-properties style:column-width="8.77001in"/>
    </style:style>
    <style:style style:family="table-row" style:name="a1984">
      <style:table-row-properties style:row-height="3.37in"/>
    </style:style>
    <style:style style:family="text" style:name="a1985">
      <style:text-properties fo:color="#f9267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86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87">
      <style:text-properties fo:color="#f9267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88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89">
      <style:text-properties fo:color="#a6e22e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19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9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9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4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9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14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19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4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195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14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19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4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19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14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198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214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9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214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59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2148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59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214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59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40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9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541">
      <style:paragraph-properties fo:line-height="100%" fo:text-align="left" style:tab-stop-distance="1in" fo:margin-left="0.08333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94" style:parent-style-name="Graphics">
      <style:graphic-properties draw:fill="none" fo:clip="rect(0in, 0in, 0in, 0in)" draw:stroke="none" draw:image-opacity="100%"/>
    </style:style>
    <style:style style:family="text" style:name="a259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54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59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4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59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4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9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46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9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54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548" style:parent-style-name="Graphics">
      <style:graphic-properties draw:fill="none" fo:clip="rect(0in, 0in, 0in, 0in)" draw:stroke="none" draw:image-opacity="100%"/>
    </style:style>
    <style:style style:family="text" style:name="a1990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graphic" style:name="a1549" style:parent-style-name="Graphics">
      <style:graphic-properties draw:fill="none" fo:clip="rect(0in, 0in, 0in, 0in)" draw:stroke="none" draw:image-opacity="100%"/>
    </style:style>
    <style:style style:family="text" style:name="a1991">
      <style:text-properties fo:color="#75715e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92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93">
      <style:text-properties fo:color="#f9267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94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95">
      <style:text-properties fo:color="#a6e22e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96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97">
      <style:text-properties fo:color="#f9267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98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99">
      <style:text-properties fo:color="#f9267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drawing-page" style:name="a2150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151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1100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5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10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5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102" style:parent-style-name="Graphics">
      <style:graphic-properties draw:fill="none" fo:clip="rect(0in, 0in, 0in, 0in)" draw:stroke="none" draw:image-opacity="100%"/>
    </style:style>
    <style:style style:family="paragraph" style:name="a2154">
      <style:paragraph-properties fo:line-height="100%" fo:text-align="justify" fo:text-align-last="star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103" style:parent-style-name="Graphics">
      <style:graphic-properties draw:fill="none" fo:clip="rect(0in, 0in, 0in, 0in)" draw:stroke="none" draw:image-opacity="100%"/>
    </style:style>
    <style:style style:family="text" style:name="a110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15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10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5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10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5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0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5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08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5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10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55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5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5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5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55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556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55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55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559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graphic" style:name="a216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6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6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110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16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11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6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11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aragraph" style:name="a216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113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resentation" style:name="a216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11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2167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11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16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116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16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11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1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6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119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6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62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6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6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65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6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56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568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56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17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17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7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2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173">
      <style:paragraph-properties fo:line-height="100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2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122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17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12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7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12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17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2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7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2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17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12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12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7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12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7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7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57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57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7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7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7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78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57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8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8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8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3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8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8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3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18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13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186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134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18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13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18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13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189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drawing-page" style:name="a1137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13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580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13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58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58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583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58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8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86">
      <style:paragraph-properties fo:line-height="100%" fo:text-align="justify" fo:text-align-last="star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58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58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19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19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9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40">
      <style:paragraph-properties fo:line-height="100%" fo:text-align="justify" fo:text-align-last="star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19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94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114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95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14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196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4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4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198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graphic" style:name="a114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9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14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4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9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4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9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59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59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9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9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9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9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59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599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15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5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15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153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15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15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15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15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5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59">
      <style:paragraph-properties fo:line-height="100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16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16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16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6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16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16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6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6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6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7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17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172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17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17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17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17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17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7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17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180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181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182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184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118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18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187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188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18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9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9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9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9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19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195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96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97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98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text:list-style style:name="a1256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2933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2480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1487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538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212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303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981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448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892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69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3309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580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763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803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493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2441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806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1260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401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311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807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1536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2174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405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2084">
      <text:list-level-style-bullet text:level="1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00000" fo:font-family="Calibri" fo:font-size="0.33333in"/>
      </text:list-level-style-bullet>
    </text:list-style>
    <text:list-style style:name="a1629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811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904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817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1587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3130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3225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045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318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862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318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722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1723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906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1542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596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778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544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3363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3090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2454">
      <text:list-level-style-bullet text:level="1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00000" fo:font-family="Calibri" fo:font-size="0.33333in"/>
      </text:list-level-style-bullet>
    </text:list-style>
    <text:list-style style:name="a1908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090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2728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1183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3000">
      <text:list-level-style-bullet text:level="1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00000" fo:font-family="Calibri" fo:font-size="0.33333in"/>
      </text:list-level-style-bullet>
    </text:list-style>
    <text:list-style style:name="a3369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1096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2683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503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557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467">
      <text:list-level-style-bullet text:level="1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00000" fo:font-family="Calibri" fo:font-size="0.33333in"/>
      </text:list-level-style-bullet>
    </text:list-style>
    <text:list-style style:name="a1141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051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3326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88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2910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1918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645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829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739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197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104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1199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787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606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2061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426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334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516">
      <text:list-level-style-bullet text:level="1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00000" fo:font-family="Calibri" fo:font-size="0.33333in"/>
      </text:list-level-style-bullet>
    </text:list-style>
    <text:list-style style:name="a881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2155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791">
      <text:list-level-style-bullet text:level="1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00000" fo:font-family="Calibri" fo:font-size="0.33333in"/>
      </text:list-level-style-bullet>
    </text:list-style>
    <text:list-style style:name="a3339">
      <text:list-level-style-bullet text:level="1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00000" fo:font-family="Calibri" fo:font-size="0.33333in"/>
      </text:list-level-style-bullet>
    </text:list-style>
    <text:list-style style:name="a2929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2474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1655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567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749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3020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2110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3113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3206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3026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2702">
      <text:list-level-style-bullet text:level="1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00000" fo:font-family="Calibri" fo:font-size="0.33333in"/>
      </text:list-level-style-bullet>
    </text:list-style>
    <text:list-style style:name="a3343">
      <text:list-level-style-bullet text:level="1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00000" fo:font-family="Calibri" fo:font-size="0.33333in"/>
      </text:list-level-style-bullet>
    </text:list-style>
    <text:list-style style:name="a3071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525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487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1160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1252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397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1070">
      <text:list-level-style-bullet text:level="1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00000" fo:font-family="Calibri" fo:font-size="0.33333in"/>
      </text:list-level-style-bullet>
    </text:list-style>
    <text:list-style style:name="a2071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</office:automatic-styles>
  <office:body>
    <office:presentation>
      <draw:page draw:name="Slide1" draw:style-name="a241" draw:master-page-name="Master1-Layout1-cust-TITLE_1" presentation:presentation-page-layout-name="Master1-PPL1" draw:id="Slide-256">
        <draw:frame draw:id="id37" draw:style-name="a251" draw:name="Google Shape;57;p2" svg:x="0.61847in" svg:y="3.29312in" svg:width="7.39469in" svg:height="2.11647in">
          <draw:text-box>
            <text:p text:style-name="a244" text:class-names="" text:cond-style-name="">
              <text:span text:style-name="a242" text:class-names="">Guilherme Arthur de Carvalho</text:span>
              <text:span text:style-name="a243" text:class-names=""/>
            </text:p>
            <text:p text:style-name="a247" text:class-names="" text:cond-style-name="">
              <text:span text:style-name="a245" text:class-names="">Analista de sistemas</text:span>
              <text:span text:style-name="a246" text:class-names=""/>
            </text:p>
            <text:p text:style-name="a250" text:class-names="" text:cond-style-name="">
              <text:span text:style-name="a248" text:class-names="">@decarvalhogui</text:span>
              <text:span text:style-name="a249" text:class-names=""/>
            </text:p>
          </draw:text-box>
          <svg:title/>
          <svg:desc/>
        </draw:frame>
        <draw:frame draw:id="id38" draw:style-name="a255" draw:name="Google Shape;58;p2" svg:x="0.61847in" svg:y="0.69614in" svg:width="8.7395in" svg:height="2.11647in">
          <draw:text-box>
            <text:p text:style-name="a254" text:class-names="" text:cond-style-name="">
              <text:span text:style-name="a252" text:class-names="">Programação orientada a objetos (POO)</text:span>
              <text:span text:style-name="a253" text:class-names=""/>
            </text:p>
          </draw:text-box>
          <svg:title/>
          <svg:desc/>
        </draw:frame>
        <draw:frame draw:id="id39" presentation:style-name="a261" draw:name="Google Shape;59;p2" svg:x="9.35781in" svg:y="5.1945in" svg:width="0.60007in" svg:height="0.43045in" presentation:class="page-number" presentation:placeholder="false">
          <draw:text-box>
            <text:p text:style-name="a260" text:class-names="" text:cond-style-name="">
              <text:span text:style-name="a256" text:class-names="">[</text:span>
              <text:span text:style-name="a257" text:class-names="">
                <text:page-number style:num-format="1" text:fixed="false">1</text:page-number>
              </text:span>
              <text:span text:style-name="a258" text:class-names="">]</text:span>
              <text:span text:style-name="a259" text:class-names=""/>
            </text:p>
          </draw:text-box>
          <svg:title/>
          <svg:desc/>
        </draw:frame>
        <presentation:notes draw:style-name="a264">
          <draw:page-thumbnail draw:page-number="1" svg:x="0.41667in" svg:y="0.75in" svg:width="6.66667in" svg:height="3.75in" presentation:class="page" draw:id="id40" presentation:style-name="a262" draw:name="Google Shape;54;p2:notes">
            <svg:title/>
            <svg:desc/>
          </draw:page-thumbnail>
          <draw:frame draw:id="id41" presentation:style-name="a263" draw:name="Google Shape;55;p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2" draw:style-name="a265" draw:master-page-name="Master1-Layout1-cust-TITLE_1" presentation:presentation-page-layout-name="Master1-PPL1" draw:id="Slide-257">
        <draw:frame draw:id="id42" draw:style-name="a270" draw:name="Google Shape;64;p3" svg:x="0.61847in" svg:y="2.03163in" svg:width="8.76739in" svg:height="2.23885in">
          <draw:text-box>
            <text:list text:style-name="a269">
              <text:list-item>
                <text:list text:style-name="a269">
                  <text:list-item>
                    <text:p text:style-name="a268" text:class-names="" text:cond-style-name="">
                      <text:span text:style-name="a266" text:class-names="">Conhecer o paradigma de programação orientada a objetos.</text:span>
                      <text:span text:style-name="a267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43" draw:style-name="a274" draw:name="Google Shape;65;p3" svg:x="0.61847in" svg:y="0.69614in" svg:width="8.76739in" svg:height="0.92356in">
          <draw:text-box>
            <text:p text:style-name="a273" text:class-names="" text:cond-style-name="">
              <text:span text:style-name="a271" text:class-names="">Objetivo Geral</text:span>
              <text:span text:style-name="a272" text:class-names=""/>
            </text:p>
          </draw:text-box>
          <svg:title/>
          <svg:desc/>
        </draw:frame>
        <draw:frame draw:id="id44" presentation:style-name="a280" draw:name="Google Shape;66;p3" svg:x="9.35781in" svg:y="5.1945in" svg:width="0.60007in" svg:height="0.43045in" presentation:class="page-number" presentation:placeholder="false">
          <draw:text-box>
            <text:p text:style-name="a279" text:class-names="" text:cond-style-name="">
              <text:span text:style-name="a275" text:class-names="">[</text:span>
              <text:span text:style-name="a276" text:class-names="">
                <text:page-number style:num-format="1" text:fixed="false">2</text:page-number>
              </text:span>
              <text:span text:style-name="a277" text:class-names="">]</text:span>
              <text:span text:style-name="a278" text:class-names=""/>
            </text:p>
          </draw:text-box>
          <svg:title/>
          <svg:desc/>
        </draw:frame>
        <presentation:notes draw:style-name="a283">
          <draw:page-thumbnail draw:page-number="2" svg:x="0.41667in" svg:y="0.75in" svg:width="6.66667in" svg:height="3.75in" presentation:class="page" draw:id="id45" presentation:style-name="a281" draw:name="Google Shape;61;p3:notes">
            <svg:title/>
            <svg:desc/>
          </draw:page-thumbnail>
          <draw:frame draw:id="id46" presentation:style-name="a282" draw:name="Google Shape;62;p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" draw:style-name="a284" draw:master-page-name="Master1-Layout1-cust-TITLE_1" presentation:presentation-page-layout-name="Master1-PPL1" draw:id="Slide-258">
        <draw:frame draw:id="id47" draw:style-name="a289" draw:name="Google Shape;71;g116295da5bc_0_62" svg:x="0.61847in" svg:y="1.6197in" svg:width="8.76739in" svg:height="3.37238in">
          <draw:text-box>
            <text:list text:style-name="a288">
              <text:list-item>
                <text:p text:style-name="a287" text:class-names="" text:cond-style-name="">
                  <text:span text:style-name="a285" text:class-names="">Conhecimento básico em Python.</text:span>
                  <text:span text:style-name="a286" text:class-names=""/>
                </text:p>
              </text:list-item>
            </text:list>
          </draw:text-box>
          <svg:title/>
          <svg:desc/>
        </draw:frame>
        <draw:frame draw:id="id48" draw:style-name="a293" draw:name="Google Shape;72;g116295da5bc_0_62" svg:x="0.61847in" svg:y="0.69614in" svg:width="8.76739in" svg:height="0.92356in">
          <draw:text-box>
            <text:p text:style-name="a292" text:class-names="" text:cond-style-name="">
              <text:span text:style-name="a290" text:class-names="">Pré-requisitos</text:span>
              <text:span text:style-name="a291" text:class-names=""/>
            </text:p>
          </draw:text-box>
          <svg:title/>
          <svg:desc/>
        </draw:frame>
        <draw:frame draw:id="id49" presentation:style-name="a299" draw:name="Google Shape;73;g116295da5bc_0_62" svg:x="9.35781in" svg:y="5.1945in" svg:width="0.60007in" svg:height="0.43045in" presentation:class="page-number" presentation:placeholder="false">
          <draw:text-box>
            <text:p text:style-name="a298" text:class-names="" text:cond-style-name="">
              <text:span text:style-name="a294" text:class-names="">[</text:span>
              <text:span text:style-name="a295" text:class-names="">
                <text:page-number style:num-format="1" text:fixed="false">3</text:page-number>
              </text:span>
              <text:span text:style-name="a296" text:class-names="">]</text:span>
              <text:span text:style-name="a297" text:class-names=""/>
            </text:p>
          </draw:text-box>
          <svg:title/>
          <svg:desc/>
        </draw:frame>
        <presentation:notes draw:style-name="a302">
          <draw:page-thumbnail draw:page-number="3" svg:x="0.41667in" svg:y="0.75in" svg:width="6.66667in" svg:height="3.75in" presentation:class="page" draw:id="id50" presentation:style-name="a300" draw:name="Google Shape;68;g116295da5bc_0_62:notes">
            <svg:title/>
            <svg:desc/>
          </draw:page-thumbnail>
          <draw:frame draw:id="id51" presentation:style-name="a301" draw:name="Google Shape;69;g116295da5bc_0_6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4" draw:style-name="a303" draw:master-page-name="Master1-Layout1-cust-TITLE_1" presentation:presentation-page-layout-name="Master1-PPL1" draw:id="Slide-259">
        <draw:frame draw:id="id52" draw:style-name="a307" draw:name="Google Shape;78;p17" svg:x="0.61847in" svg:y="0.69614in" svg:width="8.104in" svg:height="0.92356in">
          <draw:text-box>
            <text:p text:style-name="a306" text:class-names="" text:cond-style-name="">
              <text:span text:style-name="a304" text:class-names="">Percurso</text:span>
              <text:span text:style-name="a305" text:class-names=""/>
            </text:p>
          </draw:text-box>
          <svg:title/>
          <svg:desc/>
        </draw:frame>
        <draw:frame draw:id="id53" draw:style-name="a312" draw:name="Google Shape;79;p17" svg:x="0.74208in" svg:y="2.02508in" svg:width="1.50919in" svg:height="0.62992in">
          <draw:text-box>
            <text:list text:style-name="a311">
              <text:list-item>
                <text:list text:style-name="a311">
                  <text:list-item>
                    <text:p text:style-name="a310" text:class-names="" text:cond-style-name="">
                      <text:span text:style-name="a308" text:class-names="">Etapa 1</text:span>
                      <text:span text:style-name="a309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54" draw:style-name="a316" draw:name="Google Shape;80;p17">
          <svg:title/>
          <svg:desc/>
          <text:p text:style-name="a315" text:class-names="" text:cond-style-name="">
            <text:span text:style-name="a313" text:class-names="">O que é POO</text:span>
            <text:span text:style-name="a314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55" presentation:style-name="a322" draw:name="Google Shape;81;p17" svg:x="9.35781in" svg:y="5.1945in" svg:width="0.60007in" svg:height="0.43045in" presentation:class="page-number" presentation:placeholder="false">
          <draw:text-box>
            <text:p text:style-name="a321" text:class-names="" text:cond-style-name="">
              <text:span text:style-name="a317" text:class-names="">[</text:span>
              <text:span text:style-name="a318" text:class-names="">
                <text:page-number style:num-format="1" text:fixed="false">4</text:page-number>
              </text:span>
              <text:span text:style-name="a319" text:class-names="">]</text:span>
              <text:span text:style-name="a320" text:class-names=""/>
            </text:p>
          </draw:text-box>
          <svg:title/>
          <svg:desc/>
        </draw:frame>
        <presentation:notes draw:style-name="a325">
          <draw:page-thumbnail draw:page-number="4" svg:x="0.41667in" svg:y="0.75in" svg:width="6.66667in" svg:height="3.75in" presentation:class="page" draw:id="id56" presentation:style-name="a323" draw:name="Google Shape;75;p17:notes">
            <svg:title/>
            <svg:desc/>
          </draw:page-thumbnail>
          <draw:frame draw:id="id57" presentation:style-name="a324" draw:name="Google Shape;76;p1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5" draw:style-name="a326" draw:master-page-name="Master1-Layout1-cust-TITLE_1" presentation:presentation-page-layout-name="Master1-PPL1" draw:id="Slide-260">
        <draw:frame draw:id="id58" draw:style-name="a329" draw:name="Google Shape;86;p5" svg:x="0.61847in" svg:y="4.18773in" svg:width="8.104in" svg:height="0.43602in">
          <draw:text-box>
            <text:p text:style-name="a328" text:class-names="" text:cond-style-name="">
              <text:span text:style-name="a327" text:class-names=""/>
            </text:p>
          </draw:text-box>
          <svg:title/>
          <svg:desc/>
        </draw:frame>
        <draw:frame draw:id="id59" draw:style-name="a333" draw:name="Google Shape;87;p5" svg:x="0.61846in" svg:y="0.95195in" svg:width="8.104in" svg:height="0.53051in">
          <draw:text-box>
            <text:p text:style-name="a332" text:class-names="" text:cond-style-name="">
              <text:span text:style-name="a330" text:class-names="">Etapa 1</text:span>
              <text:span text:style-name="a331" text:class-names=""/>
            </text:p>
          </draw:text-box>
          <svg:title/>
          <svg:desc/>
        </draw:frame>
        <draw:frame draw:id="id60" draw:style-name="a337" draw:name="Google Shape;88;p5" svg:x="0.61847in" svg:y="1.95272in" svg:width="8.104in" svg:height="1.76476in">
          <draw:text-box>
            <text:p text:style-name="a336" text:class-names="" text:cond-style-name="">
              <text:span text:style-name="a334" text:class-names="">O que é POO</text:span>
              <text:span text:style-name="a335" text:class-names=""/>
            </text:p>
          </draw:text-box>
          <svg:title/>
          <svg:desc/>
        </draw:frame>
        <draw:frame draw:id="id61" draw:style-name="a338" draw:name="Google Shape;89;p5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62" presentation:style-name="a344" draw:name="Google Shape;90;p5" svg:x="9.35781in" svg:y="5.1945in" svg:width="0.60007in" svg:height="0.43045in" presentation:class="page-number" presentation:placeholder="false">
          <draw:text-box>
            <text:p text:style-name="a343" text:class-names="" text:cond-style-name="">
              <text:span text:style-name="a339" text:class-names="">[</text:span>
              <text:span text:style-name="a340" text:class-names="">
                <text:page-number style:num-format="1" text:fixed="false">5</text:page-number>
              </text:span>
              <text:span text:style-name="a341" text:class-names="">]</text:span>
              <text:span text:style-name="a342" text:class-names=""/>
            </text:p>
          </draw:text-box>
          <svg:title/>
          <svg:desc/>
        </draw:frame>
        <presentation:notes draw:style-name="a347">
          <draw:page-thumbnail draw:page-number="5" svg:x="0.41667in" svg:y="0.75in" svg:width="6.66667in" svg:height="3.75in" presentation:class="page" draw:id="id63" presentation:style-name="a345" draw:name="Google Shape;83;p5:notes">
            <svg:title/>
            <svg:desc/>
          </draw:page-thumbnail>
          <draw:frame draw:id="id64" presentation:style-name="a346" draw:name="Google Shape;84;p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" draw:style-name="a348" draw:master-page-name="Master1-Layout1-cust-TITLE_1" presentation:presentation-page-layout-name="Master1-PPL1" draw:id="Slide-261">
        <draw:frame draw:id="id65" draw:style-name="a352" draw:name="Google Shape;95;g1387437fc74_0_43" svg:x="0.61847in" svg:y="1.6197in" svg:width="8.76739in" svg:height="3.37238in">
          <draw:text-box>
            <text:p text:style-name="a351" text:class-names="" text:cond-style-name="">
              <text:span text:style-name="a349" text:class-names="">Um paradigma de programação é um estilo e programação. Não é uma linguagem (Python, Java, C, etc), e sim a forma como você soluciona os problemas através do código.</text:span>
              <text:span text:style-name="a350" text:class-names=""/>
            </text:p>
          </draw:text-box>
          <svg:title/>
          <svg:desc/>
        </draw:frame>
        <draw:frame draw:id="id66" draw:style-name="a356" draw:name="Google Shape;96;g1387437fc74_0_43" svg:x="0.61631in" svg:y="0.69614in" svg:width="8.76739in" svg:height="0.92356in">
          <draw:text-box>
            <text:p text:style-name="a355" text:class-names="" text:cond-style-name="">
              <text:span text:style-name="a353" text:class-names="">Paradigmas de programação</text:span>
              <text:span text:style-name="a354" text:class-names=""/>
            </text:p>
          </draw:text-box>
          <svg:title/>
          <svg:desc/>
        </draw:frame>
        <draw:frame draw:id="id67" presentation:style-name="a362" draw:name="Google Shape;97;g1387437fc74_0_43" svg:x="9.35781in" svg:y="5.1945in" svg:width="0.60007in" svg:height="0.43045in" presentation:class="page-number" presentation:placeholder="false">
          <draw:text-box>
            <text:p text:style-name="a361" text:class-names="" text:cond-style-name="">
              <text:span text:style-name="a357" text:class-names="">[</text:span>
              <text:span text:style-name="a358" text:class-names="">
                <text:page-number style:num-format="1" text:fixed="false">6</text:page-number>
              </text:span>
              <text:span text:style-name="a359" text:class-names="">]</text:span>
              <text:span text:style-name="a360" text:class-names=""/>
            </text:p>
          </draw:text-box>
          <svg:title/>
          <svg:desc/>
        </draw:frame>
        <presentation:notes draw:style-name="a365">
          <draw:page-thumbnail draw:page-number="6" svg:x="0.41667in" svg:y="0.75in" svg:width="6.66667in" svg:height="3.75in" presentation:class="page" draw:id="id68" presentation:style-name="a363" draw:name="Google Shape;92;g1387437fc74_0_43:notes">
            <svg:title/>
            <svg:desc/>
          </draw:page-thumbnail>
          <draw:frame draw:id="id69" presentation:style-name="a364" draw:name="Google Shape;93;g1387437fc74_0_4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7" draw:style-name="a366" draw:master-page-name="Master1-Layout1-cust-TITLE_1" presentation:presentation-page-layout-name="Master1-PPL1" draw:id="Slide-262">
        <draw:frame draw:id="id70" draw:style-name="a379" draw:name="Google Shape;102;g1387437fc74_0_49" svg:x="0.61847in" svg:y="1.6197in" svg:width="8.76739in" svg:height="3.37238in">
          <draw:text-box>
            <text:p text:style-name="a370" text:class-names="" text:cond-style-name="">
              <text:span text:style-name="a367" text:class-names="">Problema:</text:span>
              <text:span text:style-name="a368" text:class-names="">
                <text:s text:c="1"/>
                Beber água
              </text:span>
              <text:span text:style-name="a369" text:class-names=""/>
            </text:p>
            <text:p text:style-name="a374" text:class-names="" text:cond-style-name="">
              <text:span text:style-name="a371" text:class-names="">Solução 1:</text:span>
              <text:span text:style-name="a372" text:class-names="">
                <text:s text:c="1"/>
                Usar um copo para beber água.
              </text:span>
              <text:span text:style-name="a373" text:class-names=""/>
            </text:p>
            <text:p text:style-name="a378" text:class-names="" text:cond-style-name="">
              <text:span text:style-name="a375" text:class-names="">Solução 2:</text:span>
              <text:span text:style-name="a376" text:class-names="">
                <text:s text:c="1"/>
                Usar uma garrafa para beber água.
              </text:span>
              <text:span text:style-name="a377" text:class-names=""/>
            </text:p>
          </draw:text-box>
          <svg:title/>
          <svg:desc/>
        </draw:frame>
        <draw:frame draw:id="id71" draw:style-name="a383" draw:name="Google Shape;103;g1387437fc74_0_49" svg:x="0.61631in" svg:y="0.69614in" svg:width="8.76739in" svg:height="0.92356in">
          <draw:text-box>
            <text:p text:style-name="a382" text:class-names="" text:cond-style-name="">
              <text:span text:style-name="a380" text:class-names="">Exemplo</text:span>
              <text:span text:style-name="a381" text:class-names=""/>
            </text:p>
          </draw:text-box>
          <svg:title/>
          <svg:desc/>
        </draw:frame>
        <draw:frame draw:id="id72" presentation:style-name="a389" draw:name="Google Shape;104;g1387437fc74_0_49" svg:x="9.35781in" svg:y="5.1945in" svg:width="0.60007in" svg:height="0.43045in" presentation:class="page-number" presentation:placeholder="false">
          <draw:text-box>
            <text:p text:style-name="a388" text:class-names="" text:cond-style-name="">
              <text:span text:style-name="a384" text:class-names="">[</text:span>
              <text:span text:style-name="a385" text:class-names="">
                <text:page-number style:num-format="1" text:fixed="false">7</text:page-number>
              </text:span>
              <text:span text:style-name="a386" text:class-names="">]</text:span>
              <text:span text:style-name="a387" text:class-names=""/>
            </text:p>
          </draw:text-box>
          <svg:title/>
          <svg:desc/>
        </draw:frame>
        <presentation:notes draw:style-name="a392">
          <draw:page-thumbnail draw:page-number="7" svg:x="0.41667in" svg:y="0.75in" svg:width="6.66667in" svg:height="3.75in" presentation:class="page" draw:id="id73" presentation:style-name="a390" draw:name="Google Shape;99;g1387437fc74_0_49:notes">
            <svg:title/>
            <svg:desc/>
          </draw:page-thumbnail>
          <draw:frame draw:id="id74" presentation:style-name="a391" draw:name="Google Shape;100;g1387437fc74_0_49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" draw:style-name="a393" draw:master-page-name="Master1-Layout1-cust-TITLE_1" presentation:presentation-page-layout-name="Master1-PPL1" draw:id="Slide-263">
        <draw:frame draw:id="id75" draw:style-name="a406" draw:name="Google Shape;109;g1387437fc74_0_56" svg:x="0.61847in" svg:y="1.6197in" svg:width="8.76739in" svg:height="3.37238in">
          <draw:text-box>
            <text:list text:style-name="a397">
              <text:list-item>
                <text:p text:style-name="a396" text:class-names="" text:cond-style-name="">
                  <text:span text:style-name="a394" text:class-names="">Imperativo ou procedural</text:span>
                  <text:span text:style-name="a395" text:class-names=""/>
                </text:p>
              </text:list-item>
            </text:list>
            <text:list text:style-name="a401">
              <text:list-item>
                <text:p text:style-name="a400" text:class-names="" text:cond-style-name="">
                  <text:span text:style-name="a398" text:class-names="">Funcional</text:span>
                  <text:span text:style-name="a399" text:class-names=""/>
                </text:p>
              </text:list-item>
            </text:list>
            <text:list text:style-name="a405">
              <text:list-item>
                <text:p text:style-name="a404" text:class-names="" text:cond-style-name="">
                  <text:span text:style-name="a402" text:class-names="">Orientado a eventos</text:span>
                  <text:span text:style-name="a403" text:class-names=""/>
                </text:p>
              </text:list-item>
            </text:list>
          </draw:text-box>
          <svg:title/>
          <svg:desc/>
        </draw:frame>
        <draw:frame draw:id="id76" draw:style-name="a410" draw:name="Google Shape;110;g1387437fc74_0_56" svg:x="0.61631in" svg:y="0.69614in" svg:width="8.76739in" svg:height="0.92356in">
          <draw:text-box>
            <text:p text:style-name="a409" text:class-names="" text:cond-style-name="">
              <text:span text:style-name="a407" text:class-names="">Alguns paradigmas</text:span>
              <text:span text:style-name="a408" text:class-names=""/>
            </text:p>
          </draw:text-box>
          <svg:title/>
          <svg:desc/>
        </draw:frame>
        <draw:frame draw:id="id77" presentation:style-name="a416" draw:name="Google Shape;111;g1387437fc74_0_56" svg:x="9.35781in" svg:y="5.1945in" svg:width="0.60007in" svg:height="0.43045in" presentation:class="page-number" presentation:placeholder="false">
          <draw:text-box>
            <text:p text:style-name="a415" text:class-names="" text:cond-style-name="">
              <text:span text:style-name="a411" text:class-names="">[</text:span>
              <text:span text:style-name="a412" text:class-names="">
                <text:page-number style:num-format="1" text:fixed="false">8</text:page-number>
              </text:span>
              <text:span text:style-name="a413" text:class-names="">]</text:span>
              <text:span text:style-name="a414" text:class-names=""/>
            </text:p>
          </draw:text-box>
          <svg:title/>
          <svg:desc/>
        </draw:frame>
        <presentation:notes draw:style-name="a419">
          <draw:page-thumbnail draw:page-number="8" svg:x="0.41667in" svg:y="0.75in" svg:width="6.66667in" svg:height="3.75in" presentation:class="page" draw:id="id78" presentation:style-name="a417" draw:name="Google Shape;106;g1387437fc74_0_56:notes">
            <svg:title/>
            <svg:desc/>
          </draw:page-thumbnail>
          <draw:frame draw:id="id79" presentation:style-name="a418" draw:name="Google Shape;107;g1387437fc74_0_5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9" draw:style-name="a420" draw:master-page-name="Master1-Layout1-cust-TITLE_1" presentation:presentation-page-layout-name="Master1-PPL1" draw:id="Slide-264">
        <draw:frame draw:id="id80" draw:style-name="a426" draw:name="Google Shape;116;g109ffa863cd_0_328" svg:x="0.61847in" svg:y="1.6197in" svg:width="8.76739in" svg:height="3.37238in">
          <draw:text-box>
            <text:p text:style-name="a425" text:class-names="" text:cond-style-name="">
              <text:span text:style-name="a421" text:class-names="">
                O paradigma de programação orientada a objetos estrutura o código abstraindo problemas em objetos do mundo real, facilitando o entendimento do código e tornando-o mais modular e extensível. Os dois conceitos chaves para aprender POO são:
                <text:s text:c="1"/>
              </text:span>
              <text:span text:style-name="a422" text:class-names="">classes e objetos.</text:span>
              <text:span text:style-name="a423" text:class-names="">
                <text:s text:c="1"/>
              </text:span>
              <text:span text:style-name="a424" text:class-names=""/>
            </text:p>
          </draw:text-box>
          <svg:title/>
          <svg:desc/>
        </draw:frame>
        <draw:frame draw:id="id81" draw:style-name="a430" draw:name="Google Shape;117;g109ffa863cd_0_328" svg:x="0.61631in" svg:y="0.69614in" svg:width="8.76739in" svg:height="0.92356in">
          <draw:text-box>
            <text:p text:style-name="a429" text:class-names="" text:cond-style-name="">
              <text:span text:style-name="a427" text:class-names="">Programação orientada a objetos</text:span>
              <text:span text:style-name="a428" text:class-names=""/>
            </text:p>
          </draw:text-box>
          <svg:title/>
          <svg:desc/>
        </draw:frame>
        <draw:frame draw:id="id82" presentation:style-name="a436" draw:name="Google Shape;118;g109ffa863cd_0_328" svg:x="9.35781in" svg:y="5.1945in" svg:width="0.60007in" svg:height="0.43045in" presentation:class="page-number" presentation:placeholder="false">
          <draw:text-box>
            <text:p text:style-name="a435" text:class-names="" text:cond-style-name="">
              <text:span text:style-name="a431" text:class-names="">[</text:span>
              <text:span text:style-name="a432" text:class-names="">
                <text:page-number style:num-format="1" text:fixed="false">9</text:page-number>
              </text:span>
              <text:span text:style-name="a433" text:class-names="">]</text:span>
              <text:span text:style-name="a434" text:class-names=""/>
            </text:p>
          </draw:text-box>
          <svg:title/>
          <svg:desc/>
        </draw:frame>
        <presentation:notes draw:style-name="a439">
          <draw:page-thumbnail draw:page-number="9" svg:x="0.41667in" svg:y="0.75in" svg:width="6.66667in" svg:height="3.75in" presentation:class="page" draw:id="id83" presentation:style-name="a437" draw:name="Google Shape;113;g109ffa863cd_0_328:notes">
            <svg:title/>
            <svg:desc/>
          </draw:page-thumbnail>
          <draw:frame draw:id="id84" presentation:style-name="a438" draw:name="Google Shape;114;g109ffa863cd_0_328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" draw:style-name="a440" draw:master-page-name="Master1-Layout1-cust-TITLE_1" presentation:presentation-page-layout-name="Master1-PPL1" draw:id="Slide-265">
        <draw:frame draw:id="id85" draw:style-name="a444" draw:name="Google Shape;123;g1387437fc74_0_34" svg:x="0.61847in" svg:y="0.69614in" svg:width="8.104in" svg:height="0.92356in">
          <draw:text-box>
            <text:p text:style-name="a443" text:class-names="" text:cond-style-name="">
              <text:span text:style-name="a441" text:class-names="">Percurso</text:span>
              <text:span text:style-name="a442" text:class-names=""/>
            </text:p>
          </draw:text-box>
          <svg:title/>
          <svg:desc/>
        </draw:frame>
        <draw:frame draw:id="id86" draw:style-name="a449" draw:name="Google Shape;124;g1387437fc74_0_34" svg:x="0.74208in" svg:y="2.02508in" svg:width="1.50919in" svg:height="0.62992in">
          <draw:text-box>
            <text:list text:style-name="a448">
              <text:list-item>
                <text:list text:style-name="a448">
                  <text:list-item>
                    <text:p text:style-name="a447" text:class-names="" text:cond-style-name="">
                      <text:span text:style-name="a445" text:class-names="">Etapa 1</text:span>
                      <text:span text:style-name="a446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87" draw:style-name="a453" draw:name="Google Shape;125;g1387437fc74_0_34">
          <svg:title/>
          <svg:desc/>
          <text:p text:style-name="a452" text:class-names="" text:cond-style-name="">
            <text:span text:style-name="a450" text:class-names="">O que é POO</text:span>
            <text:span text:style-name="a451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88" presentation:style-name="a459" draw:name="Google Shape;126;g1387437fc74_0_34" svg:x="9.35781in" svg:y="5.1945in" svg:width="0.60007in" svg:height="0.43045in" presentation:class="page-number" presentation:placeholder="false">
          <draw:text-box>
            <text:p text:style-name="a458" text:class-names="" text:cond-style-name="">
              <text:span text:style-name="a454" text:class-names="">[</text:span>
              <text:span text:style-name="a455" text:class-names="">
                <text:page-number style:num-format="1" text:fixed="false">10</text:page-number>
              </text:span>
              <text:span text:style-name="a456" text:class-names="">]</text:span>
              <text:span text:style-name="a457" text:class-names=""/>
            </text:p>
          </draw:text-box>
          <svg:title/>
          <svg:desc/>
        </draw:frame>
        <presentation:notes draw:style-name="a462">
          <draw:page-thumbnail draw:page-number="10" svg:x="0.41667in" svg:y="0.75in" svg:width="6.66667in" svg:height="3.75in" presentation:class="page" draw:id="id89" presentation:style-name="a460" draw:name="Google Shape;120;g1387437fc74_0_34:notes">
            <svg:title/>
            <svg:desc/>
          </draw:page-thumbnail>
          <draw:frame draw:id="id90" presentation:style-name="a461" draw:name="Google Shape;121;g1387437fc74_0_3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1" draw:style-name="a463" draw:master-page-name="Master1-Layout1-cust-TITLE_1" presentation:presentation-page-layout-name="Master1-PPL1" draw:id="Slide-266">
        <draw:frame draw:id="id91" draw:style-name="a468" draw:name="Google Shape;131;g122e3ca075f_0_56" svg:x="0.61847in" svg:y="1.41407in" svg:width="8.76739in" svg:height="3.78051in">
          <draw:text-box>
            <text:list text:style-name="a467">
              <text:list-item>
                <text:p text:style-name="a466" text:class-names="" text:cond-style-name="">
                  <text:span text:style-name="a464" text:class-names="">https://github.com/digitalinnovationone/trilha-python-dio</text:span>
                  <text:span text:style-name="a465" text:class-names=""/>
                </text:p>
              </text:list-item>
            </text:list>
          </draw:text-box>
          <svg:title/>
          <svg:desc/>
        </draw:frame>
        <draw:frame draw:id="id92" draw:style-name="a472" draw:name="Google Shape;132;g122e3ca075f_0_56" svg:x="0.61847in" svg:y="0.49051in" svg:width="8.76739in" svg:height="0.92356in">
          <draw:text-box>
            <text:p text:style-name="a471" text:class-names="" text:cond-style-name="">
              <text:span text:style-name="a469" text:class-names="">Links Úteis</text:span>
              <text:span text:style-name="a470" text:class-names=""/>
            </text:p>
          </draw:text-box>
          <svg:title/>
          <svg:desc/>
        </draw:frame>
        <draw:frame draw:id="id93" presentation:style-name="a478" draw:name="Google Shape;133;g122e3ca075f_0_56" svg:x="9.35781in" svg:y="5.1945in" svg:width="0.60007in" svg:height="0.43045in" presentation:class="page-number" presentation:placeholder="false">
          <draw:text-box>
            <text:p text:style-name="a477" text:class-names="" text:cond-style-name="">
              <text:span text:style-name="a473" text:class-names="">[</text:span>
              <text:span text:style-name="a474" text:class-names="">
                <text:page-number style:num-format="1" text:fixed="false">11</text:page-number>
              </text:span>
              <text:span text:style-name="a475" text:class-names="">]</text:span>
              <text:span text:style-name="a476" text:class-names=""/>
            </text:p>
          </draw:text-box>
          <svg:title/>
          <svg:desc/>
        </draw:frame>
        <presentation:notes draw:style-name="a481">
          <draw:page-thumbnail draw:page-number="11" svg:x="0.41667in" svg:y="0.75in" svg:width="6.66667in" svg:height="3.75in" presentation:class="page" draw:id="id94" presentation:style-name="a479" draw:name="Google Shape;128;g122e3ca075f_0_56:notes">
            <svg:title/>
            <svg:desc/>
          </draw:page-thumbnail>
          <draw:frame draw:id="id95" presentation:style-name="a480" draw:name="Google Shape;129;g122e3ca075f_0_5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" draw:style-name="a482" draw:master-page-name="Master1-Layout1-cust-TITLE_1" presentation:presentation-page-layout-name="Master1-PPL1" draw:id="Slide-267">
        <draw:frame draw:id="id96" draw:style-name="a494" draw:name="Google Shape;138;p14" svg:x="1.27086in" svg:y="3.23967in" svg:width="4.8586in" svg:height="0.99902in">
          <draw:text-box>
            <text:list text:style-name="a487">
              <text:list-item>
                <text:list text:style-name="a487">
                  <text:list-item>
                    <text:p text:style-name="a486" text:class-names="" text:cond-style-name="">
                      <text:span text:style-name="a483" text:class-names="">&gt;</text:span>
                      <text:span text:style-name="a484" text:class-names="">
                        <text:s text:c="1"/>
                        Fórum/Artigos
                      </text:span>
                      <text:span text:style-name="a485" text:class-names=""/>
                    </text:p>
                  </text:list-item>
                </text:list>
              </text:list-item>
            </text:list>
            <text:list text:style-name="a493">
              <text:list-item>
                <text:list text:style-name="a493">
                  <text:list-item>
                    <text:p text:style-name="a492" text:class-names="" text:cond-style-name="">
                      <text:span text:style-name="a488" text:class-names="">&gt;</text:span>
                      <text:span text:style-name="a489" text:class-names="">
                        <text:s text:c="1"/>
                        Comunidade
                        <text:s text:c="1"/>
                      </text:span>
                      <text:span text:style-name="a490" text:class-names="">
                        <text:a xlink:href="https://discord.com/invite/gFKWUdTkaj" text:style-name="" text:visited-style-name="">Online (Discord)</text:a>
                      </text:span>
                      <text:span text:style-name="a491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97" draw:style-name="a498" draw:name="Google Shape;139;p14" svg:x="1.27086in" svg:y="1.44029in" svg:width="7.19062in" svg:height="0.99902in">
          <draw:text-box>
            <text:p text:style-name="a497" text:class-names="" text:cond-style-name="">
              <text:span text:style-name="a495" text:class-names="">Dúvidas?</text:span>
              <text:span text:style-name="a496" text:class-names=""/>
            </text:p>
          </draw:text-box>
          <svg:title/>
          <svg:desc/>
        </draw:frame>
        <draw:frame draw:id="id98" draw:style-name="a499" draw:name="Google Shape;140;p14" svg:x="7.26438in" svg:y="2.21965in" svg:width="1.62387in" svg:height="2.01903in" style:rel-width="scale" style:rel-height="scale">
          <draw:image xlink:href="media/image2.png" xlink:type="simple" xlink:show="embed" xlink:actuate="onLoad"/>
          <svg:title/>
          <svg:desc/>
        </draw:frame>
        <draw:frame draw:id="id99" draw:style-name="a500" draw:name="Google Shape;141;p14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100" presentation:style-name="a506" draw:name="Google Shape;142;p14" svg:x="9.35781in" svg:y="5.1945in" svg:width="0.60007in" svg:height="0.43045in" presentation:class="page-number" presentation:placeholder="false">
          <draw:text-box>
            <text:p text:style-name="a505" text:class-names="" text:cond-style-name="">
              <text:span text:style-name="a501" text:class-names="">[</text:span>
              <text:span text:style-name="a502" text:class-names="">
                <text:page-number style:num-format="1" text:fixed="false">12</text:page-number>
              </text:span>
              <text:span text:style-name="a503" text:class-names="">]</text:span>
              <text:span text:style-name="a504" text:class-names=""/>
            </text:p>
          </draw:text-box>
          <svg:title/>
          <svg:desc/>
        </draw:frame>
        <presentation:notes draw:style-name="a509">
          <draw:page-thumbnail draw:page-number="12" svg:x="0.41667in" svg:y="0.75in" svg:width="6.66667in" svg:height="3.75in" presentation:class="page" draw:id="id101" presentation:style-name="a507" draw:name="Google Shape;135;p14:notes">
            <svg:title/>
            <svg:desc/>
          </draw:page-thumbnail>
          <draw:frame draw:id="id102" presentation:style-name="a508" draw:name="Google Shape;136;p1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26" draw:style-name="a510" draw:master-page-name="Master1-Layout1-cust-TITLE_1" presentation:presentation-page-layout-name="Master1-PPL1" draw:id="Slide-281">
        <draw:frame draw:id="id103" draw:style-name="a520" draw:name="Google Shape;57;p2" svg:x="0.61847in" svg:y="3.29312in" svg:width="7.39469in" svg:height="2.11647in">
          <draw:text-box>
            <text:p text:style-name="a513" text:class-names="" text:cond-style-name="">
              <text:span text:style-name="a511" text:class-names="">Guilherme Arthur de Carvalho</text:span>
              <text:span text:style-name="a512" text:class-names=""/>
            </text:p>
            <text:p text:style-name="a516" text:class-names="" text:cond-style-name="">
              <text:span text:style-name="a514" text:class-names="">Analista de sistemas</text:span>
              <text:span text:style-name="a515" text:class-names=""/>
            </text:p>
            <text:p text:style-name="a519" text:class-names="" text:cond-style-name="">
              <text:span text:style-name="a517" text:class-names="">@decarvalhogui</text:span>
              <text:span text:style-name="a518" text:class-names=""/>
            </text:p>
          </draw:text-box>
          <svg:title/>
          <svg:desc/>
        </draw:frame>
        <draw:frame draw:id="id104" draw:style-name="a524" draw:name="Google Shape;58;p2" svg:x="0.61847in" svg:y="0.69614in" svg:width="8.7395in" svg:height="2.11647in">
          <draw:text-box>
            <text:p text:style-name="a523" text:class-names="" text:cond-style-name="">
              <text:span text:style-name="a521" text:class-names="">Classes e objetos</text:span>
              <text:span text:style-name="a522" text:class-names=""/>
            </text:p>
          </draw:text-box>
          <svg:title/>
          <svg:desc/>
        </draw:frame>
        <draw:frame draw:id="id105" presentation:style-name="a530" draw:name="Google Shape;59;p2" svg:x="9.35781in" svg:y="5.1945in" svg:width="0.60007in" svg:height="0.43045in" presentation:class="page-number" presentation:placeholder="false">
          <draw:text-box>
            <text:p text:style-name="a529" text:class-names="" text:cond-style-name="">
              <text:span text:style-name="a525" text:class-names="">[</text:span>
              <text:span text:style-name="a526" text:class-names="">
                <text:page-number style:num-format="1" text:fixed="false">13</text:page-number>
              </text:span>
              <text:span text:style-name="a527" text:class-names="">]</text:span>
              <text:span text:style-name="a528" text:class-names=""/>
            </text:p>
          </draw:text-box>
          <svg:title/>
          <svg:desc/>
        </draw:frame>
        <presentation:notes draw:style-name="a533">
          <draw:page-thumbnail draw:page-number="13" svg:x="0.41667in" svg:y="0.75in" svg:width="6.66667in" svg:height="3.75in" presentation:class="page" draw:id="id106" presentation:style-name="a531" draw:name="Google Shape;54;p2:notes">
            <svg:title/>
            <svg:desc/>
          </draw:page-thumbnail>
          <draw:frame draw:id="id107" presentation:style-name="a532" draw:name="Google Shape;55;p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25" draw:style-name="a534" draw:master-page-name="Master1-Layout1-cust-TITLE_1" presentation:presentation-page-layout-name="Master1-PPL1" draw:id="Slide-280">
        <draw:frame draw:id="id108" draw:style-name="a539" draw:name="Google Shape;64;p3" svg:x="0.61847in" svg:y="2.03163in" svg:width="8.76739in" svg:height="2.23885in">
          <draw:text-box>
            <text:list text:style-name="a538">
              <text:list-item>
                <text:list text:style-name="a538">
                  <text:list-item>
                    <text:p text:style-name="a537" text:class-names="" text:cond-style-name="">
                      <text:span text:style-name="a535" text:class-names="">Aprender a utilizar classes e objetos com Python.</text:span>
                      <text:span text:style-name="a536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109" draw:style-name="a543" draw:name="Google Shape;65;p3" svg:x="0.61847in" svg:y="0.69614in" svg:width="8.76739in" svg:height="0.92356in">
          <draw:text-box>
            <text:p text:style-name="a542" text:class-names="" text:cond-style-name="">
              <text:span text:style-name="a540" text:class-names="">Objetivo Geral</text:span>
              <text:span text:style-name="a541" text:class-names=""/>
            </text:p>
          </draw:text-box>
          <svg:title/>
          <svg:desc/>
        </draw:frame>
        <draw:frame draw:id="id110" presentation:style-name="a549" draw:name="Google Shape;66;p3" svg:x="9.35781in" svg:y="5.1945in" svg:width="0.60007in" svg:height="0.43045in" presentation:class="page-number" presentation:placeholder="false">
          <draw:text-box>
            <text:p text:style-name="a548" text:class-names="" text:cond-style-name="">
              <text:span text:style-name="a544" text:class-names="">[</text:span>
              <text:span text:style-name="a545" text:class-names="">
                <text:page-number style:num-format="1" text:fixed="false">14</text:page-number>
              </text:span>
              <text:span text:style-name="a546" text:class-names="">]</text:span>
              <text:span text:style-name="a547" text:class-names=""/>
            </text:p>
          </draw:text-box>
          <svg:title/>
          <svg:desc/>
        </draw:frame>
        <presentation:notes draw:style-name="a552">
          <draw:page-thumbnail draw:page-number="14" svg:x="0.41667in" svg:y="0.75in" svg:width="6.66667in" svg:height="3.75in" presentation:class="page" draw:id="id111" presentation:style-name="a550" draw:name="Google Shape;61;p3:notes">
            <svg:title/>
            <svg:desc/>
          </draw:page-thumbnail>
          <draw:frame draw:id="id112" presentation:style-name="a551" draw:name="Google Shape;62;p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24" draw:style-name="a553" draw:master-page-name="Master1-Layout1-cust-TITLE_1" presentation:presentation-page-layout-name="Master1-PPL1" draw:id="Slide-279">
        <draw:frame draw:id="id113" draw:style-name="a558" draw:name="Google Shape;71;g116295da5bc_0_62" svg:x="0.61847in" svg:y="1.6197in" svg:width="8.76739in" svg:height="3.37238in">
          <draw:text-box>
            <text:list text:style-name="a557">
              <text:list-item>
                <text:p text:style-name="a556" text:class-names="" text:cond-style-name="">
                  <text:span text:style-name="a554" text:class-names="">Conhecimento básico em Python.</text:span>
                  <text:span text:style-name="a555" text:class-names=""/>
                </text:p>
              </text:list-item>
            </text:list>
          </draw:text-box>
          <svg:title/>
          <svg:desc/>
        </draw:frame>
        <draw:frame draw:id="id114" draw:style-name="a562" draw:name="Google Shape;72;g116295da5bc_0_62" svg:x="0.61847in" svg:y="0.69614in" svg:width="8.76739in" svg:height="0.92356in">
          <draw:text-box>
            <text:p text:style-name="a561" text:class-names="" text:cond-style-name="">
              <text:span text:style-name="a559" text:class-names="">Pré-requisitos</text:span>
              <text:span text:style-name="a560" text:class-names=""/>
            </text:p>
          </draw:text-box>
          <svg:title/>
          <svg:desc/>
        </draw:frame>
        <draw:frame draw:id="id115" presentation:style-name="a568" draw:name="Google Shape;73;g116295da5bc_0_62" svg:x="9.35781in" svg:y="5.1945in" svg:width="0.60007in" svg:height="0.43045in" presentation:class="page-number" presentation:placeholder="false">
          <draw:text-box>
            <text:p text:style-name="a567" text:class-names="" text:cond-style-name="">
              <text:span text:style-name="a563" text:class-names="">[</text:span>
              <text:span text:style-name="a564" text:class-names="">
                <text:page-number style:num-format="1" text:fixed="false">15</text:page-number>
              </text:span>
              <text:span text:style-name="a565" text:class-names="">]</text:span>
              <text:span text:style-name="a566" text:class-names=""/>
            </text:p>
          </draw:text-box>
          <svg:title/>
          <svg:desc/>
        </draw:frame>
        <presentation:notes draw:style-name="a571">
          <draw:page-thumbnail draw:page-number="15" svg:x="0.41667in" svg:y="0.75in" svg:width="6.66667in" svg:height="3.75in" presentation:class="page" draw:id="id116" presentation:style-name="a569" draw:name="Google Shape;68;g116295da5bc_0_62:notes">
            <svg:title/>
            <svg:desc/>
          </draw:page-thumbnail>
          <draw:frame draw:id="id117" presentation:style-name="a570" draw:name="Google Shape;69;g116295da5bc_0_6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23" draw:style-name="a572" draw:master-page-name="Master1-Layout1-cust-TITLE_1" presentation:presentation-page-layout-name="Master1-PPL1" draw:id="Slide-278">
        <draw:frame draw:id="id118" draw:style-name="a576" draw:name="Google Shape;78;p17" svg:x="0.61847in" svg:y="0.69614in" svg:width="8.104in" svg:height="0.92356in">
          <draw:text-box>
            <text:p text:style-name="a575" text:class-names="" text:cond-style-name="">
              <text:span text:style-name="a573" text:class-names="">Percurso</text:span>
              <text:span text:style-name="a574" text:class-names=""/>
            </text:p>
          </draw:text-box>
          <svg:title/>
          <svg:desc/>
        </draw:frame>
        <draw:frame draw:id="id119" draw:style-name="a581" draw:name="Google Shape;79;p17" svg:x="0.74208in" svg:y="2.02508in" svg:width="1.50919in" svg:height="0.62992in">
          <draw:text-box>
            <text:list text:style-name="a580">
              <text:list-item>
                <text:list text:style-name="a580">
                  <text:list-item>
                    <text:p text:style-name="a579" text:class-names="" text:cond-style-name="">
                      <text:span text:style-name="a577" text:class-names="">Etapa 1</text:span>
                      <text:span text:style-name="a578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120" draw:style-name="a585" draw:name="Google Shape;80;p17">
          <svg:title/>
          <svg:desc/>
          <text:p text:style-name="a584" text:class-names="" text:cond-style-name="">
            <text:span text:style-name="a582" text:class-names="">Conceito de classes e objetos</text:span>
            <text:span text:style-name="a583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121" presentation:style-name="a591" draw:name="Google Shape;81;p17" svg:x="9.35781in" svg:y="5.1945in" svg:width="0.60007in" svg:height="0.43045in" presentation:class="page-number" presentation:placeholder="false">
          <draw:text-box>
            <text:p text:style-name="a590" text:class-names="" text:cond-style-name="">
              <text:span text:style-name="a586" text:class-names="">[</text:span>
              <text:span text:style-name="a587" text:class-names="">
                <text:page-number style:num-format="1" text:fixed="false">16</text:page-number>
              </text:span>
              <text:span text:style-name="a588" text:class-names="">]</text:span>
              <text:span text:style-name="a589" text:class-names=""/>
            </text:p>
          </draw:text-box>
          <svg:title/>
          <svg:desc/>
        </draw:frame>
        <draw:frame draw:id="id122" draw:style-name="a597" draw:name="Google Shape;82;p17" svg:x="0.7576in" svg:y="2.90131in" svg:width="1.50919in" svg:height="0.62992in">
          <draw:text-box>
            <text:list text:style-name="a596">
              <text:list-item>
                <text:list text:style-name="a596">
                  <text:list-item>
                    <text:p text:style-name="a595" text:class-names="" text:cond-style-name="">
                      <text:span text:style-name="a592" text:class-names="">
                        Etapa
                        <text:s text:c="1"/>
                      </text:span>
                      <text:span text:style-name="a593" text:class-names="">2</text:span>
                      <text:span text:style-name="a594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901in" svg:y="2.9638in" svg:width="6.7523in" svg:height="0.50492in" draw:id="id123" draw:style-name="a601" draw:name="Google Shape;83;p17">
          <svg:title/>
          <svg:desc/>
          <text:p text:style-name="a600" text:class-names="" text:cond-style-name="">
            <text:span text:style-name="a598" text:class-names="">Primeiro programa com POO</text:span>
            <text:span text:style-name="a599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604">
          <draw:page-thumbnail draw:page-number="16" svg:x="0.41667in" svg:y="0.75in" svg:width="6.66667in" svg:height="3.75in" presentation:class="page" draw:id="id124" presentation:style-name="a602" draw:name="Google Shape;75;p17:notes">
            <svg:title/>
            <svg:desc/>
          </draw:page-thumbnail>
          <draw:frame draw:id="id125" presentation:style-name="a603" draw:name="Google Shape;76;p1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22" draw:style-name="a605" draw:master-page-name="Master1-Layout1-cust-TITLE_1" presentation:presentation-page-layout-name="Master1-PPL1" draw:id="Slide-277">
        <draw:frame draw:id="id126" draw:style-name="a608" draw:name="Google Shape;88;p5" svg:x="0.61847in" svg:y="4.18773in" svg:width="8.104in" svg:height="0.43602in">
          <draw:text-box>
            <text:p text:style-name="a607" text:class-names="" text:cond-style-name="">
              <text:span text:style-name="a606" text:class-names=""/>
            </text:p>
          </draw:text-box>
          <svg:title/>
          <svg:desc/>
        </draw:frame>
        <draw:frame draw:id="id127" draw:style-name="a612" draw:name="Google Shape;89;p5" svg:x="0.61846in" svg:y="0.95195in" svg:width="8.104in" svg:height="0.53051in">
          <draw:text-box>
            <text:p text:style-name="a611" text:class-names="" text:cond-style-name="">
              <text:span text:style-name="a609" text:class-names="">Etapa 1</text:span>
              <text:span text:style-name="a610" text:class-names=""/>
            </text:p>
          </draw:text-box>
          <svg:title/>
          <svg:desc/>
        </draw:frame>
        <draw:frame draw:id="id128" draw:style-name="a616" draw:name="Google Shape;90;p5" svg:x="0.61847in" svg:y="1.95272in" svg:width="8.104in" svg:height="1.76476in">
          <draw:text-box>
            <text:p text:style-name="a615" text:class-names="" text:cond-style-name="">
              <text:span text:style-name="a613" text:class-names="">Conceito de classes e objetos</text:span>
              <text:span text:style-name="a614" text:class-names=""/>
            </text:p>
          </draw:text-box>
          <svg:title/>
          <svg:desc/>
        </draw:frame>
        <draw:frame draw:id="id129" draw:style-name="a617" draw:name="Google Shape;91;p5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130" presentation:style-name="a623" draw:name="Google Shape;92;p5" svg:x="9.35781in" svg:y="5.1945in" svg:width="0.60007in" svg:height="0.43045in" presentation:class="page-number" presentation:placeholder="false">
          <draw:text-box>
            <text:p text:style-name="a622" text:class-names="" text:cond-style-name="">
              <text:span text:style-name="a618" text:class-names="">[</text:span>
              <text:span text:style-name="a619" text:class-names="">
                <text:page-number style:num-format="1" text:fixed="false">17</text:page-number>
              </text:span>
              <text:span text:style-name="a620" text:class-names="">]</text:span>
              <text:span text:style-name="a621" text:class-names=""/>
            </text:p>
          </draw:text-box>
          <svg:title/>
          <svg:desc/>
        </draw:frame>
        <presentation:notes draw:style-name="a626">
          <draw:page-thumbnail draw:page-number="17" svg:x="0.41667in" svg:y="0.75in" svg:width="6.66667in" svg:height="3.75in" presentation:class="page" draw:id="id131" presentation:style-name="a624" draw:name="Google Shape;85;p5:notes">
            <svg:title/>
            <svg:desc/>
          </draw:page-thumbnail>
          <draw:frame draw:id="id132" presentation:style-name="a625" draw:name="Google Shape;86;p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21" draw:style-name="a627" draw:master-page-name="Master1-Layout1-cust-TITLE_1" presentation:presentation-page-layout-name="Master1-PPL1" draw:id="Slide-276">
        <draw:frame draw:id="id133" draw:style-name="a631" draw:name="Google Shape;97;g1387437fc74_0_0" svg:x="0.61847in" svg:y="1.6197in" svg:width="8.76739in" svg:height="3.37238in">
          <draw:text-box>
            <text:p text:style-name="a630" text:class-names="" text:cond-style-name="">
              <text:span text:style-name="a628" text:class-names="">Uma classe define as características e comportamentos de um objeto, porém não conseguimos usá-las diretamente. Já os objetos podemos usá-los e eles possuem as características e comportamentos que foram definidos nas classes.</text:span>
              <text:span text:style-name="a629" text:class-names=""/>
            </text:p>
          </draw:text-box>
          <svg:title/>
          <svg:desc/>
        </draw:frame>
        <draw:frame draw:id="id134" draw:style-name="a635" draw:name="Google Shape;98;g1387437fc74_0_0" svg:x="0.61631in" svg:y="0.69614in" svg:width="8.76739in" svg:height="0.92356in">
          <draw:text-box>
            <text:p text:style-name="a634" text:class-names="" text:cond-style-name="">
              <text:span text:style-name="a632" text:class-names="">Classes e objetos?</text:span>
              <text:span text:style-name="a633" text:class-names=""/>
            </text:p>
          </draw:text-box>
          <svg:title/>
          <svg:desc/>
        </draw:frame>
        <draw:frame draw:id="id135" presentation:style-name="a641" draw:name="Google Shape;99;g1387437fc74_0_0" svg:x="9.35781in" svg:y="5.1945in" svg:width="0.60007in" svg:height="0.43045in" presentation:class="page-number" presentation:placeholder="false">
          <draw:text-box>
            <text:p text:style-name="a640" text:class-names="" text:cond-style-name="">
              <text:span text:style-name="a636" text:class-names="">[</text:span>
              <text:span text:style-name="a637" text:class-names="">
                <text:page-number style:num-format="1" text:fixed="false">18</text:page-number>
              </text:span>
              <text:span text:style-name="a638" text:class-names="">]</text:span>
              <text:span text:style-name="a639" text:class-names=""/>
            </text:p>
          </draw:text-box>
          <svg:title/>
          <svg:desc/>
        </draw:frame>
        <presentation:notes draw:style-name="a644">
          <draw:page-thumbnail draw:page-number="18" svg:x="0.41667in" svg:y="0.75in" svg:width="6.66667in" svg:height="3.75in" presentation:class="page" draw:id="id136" presentation:style-name="a642" draw:name="Google Shape;94;g1387437fc74_0_0:notes">
            <svg:title/>
            <svg:desc/>
          </draw:page-thumbnail>
          <draw:frame draw:id="id137" presentation:style-name="a643" draw:name="Google Shape;95;g1387437fc74_0_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20" draw:style-name="a645" draw:master-page-name="Master1-Layout1-cust-TITLE_1" presentation:presentation-page-layout-name="Master1-PPL1" draw:id="Slide-275">
        <draw:frame draw:id="id138" presentation:style-name="a651" draw:name="Google Shape;104;g1387437fc74_0_6" svg:x="9.35781in" svg:y="5.1945in" svg:width="0.60007in" svg:height="0.43045in" presentation:class="page-number" presentation:placeholder="false">
          <draw:text-box>
            <text:p text:style-name="a650" text:class-names="" text:cond-style-name="">
              <text:span text:style-name="a646" text:class-names="">[</text:span>
              <text:span text:style-name="a647" text:class-names="">
                <text:page-number style:num-format="1" text:fixed="false">19</text:page-number>
              </text:span>
              <text:span text:style-name="a648" text:class-names="">]</text:span>
              <text:span text:style-name="a649" text:class-names=""/>
            </text:p>
          </draw:text-box>
          <svg:title/>
          <svg:desc/>
        </draw:frame>
        <draw:frame draw:id="id139" draw:style-name="a652" draw:name="Google Shape;105;g1387437fc74_0_6" svg:x="2.89063in" svg:y="0.91146in" svg:width="4.21875in" svg:height="3.80208in" style:rel-width="scale" style:rel-height="scale">
          <draw:image xlink:href="media/image3.png" xlink:type="simple" xlink:show="embed" xlink:actuate="onLoad"/>
          <svg:title/>
          <svg:desc/>
        </draw:frame>
        <presentation:notes draw:style-name="a655">
          <draw:page-thumbnail draw:page-number="19" svg:x="0.41667in" svg:y="0.75in" svg:width="6.66667in" svg:height="3.75in" presentation:class="page" draw:id="id140" presentation:style-name="a653" draw:name="Google Shape;101;g1387437fc74_0_6:notes">
            <svg:title/>
            <svg:desc/>
          </draw:page-thumbnail>
          <draw:frame draw:id="id141" presentation:style-name="a654" draw:name="Google Shape;102;g1387437fc74_0_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9" draw:style-name="a656" draw:master-page-name="Master1-Layout1-cust-TITLE_1" presentation:presentation-page-layout-name="Master1-PPL1" draw:id="Slide-274">
        <draw:frame draw:id="id142" draw:style-name="a659" draw:name="Google Shape;110;g138758748e6_0_6" svg:x="0.61847in" svg:y="1.6197in" svg:width="8.76739in" svg:height="3.37238in">
          <draw:text-box>
            <text:p text:style-name="a658" text:class-names="" text:cond-style-name="">
              <text:span text:style-name="a657" text:class-names=""/>
            </text:p>
          </draw:text-box>
          <svg:title/>
          <svg:desc/>
        </draw:frame>
        <draw:frame draw:id="id143" draw:style-name="a663" draw:name="Google Shape;111;g138758748e6_0_6" svg:x="0.61631in" svg:y="0.69614in" svg:width="8.76739in" svg:height="0.92356in">
          <draw:text-box>
            <text:p text:style-name="a662" text:class-names="" text:cond-style-name="">
              <text:span text:style-name="a660" text:class-names="">Classe</text:span>
              <text:span text:style-name="a661" text:class-names=""/>
            </text:p>
          </draw:text-box>
          <svg:title/>
          <svg:desc/>
        </draw:frame>
        <draw:frame draw:id="id144" presentation:style-name="a669" draw:name="Google Shape;112;g138758748e6_0_6" svg:x="9.35781in" svg:y="5.1945in" svg:width="0.60007in" svg:height="0.43045in" presentation:class="page-number" presentation:placeholder="false">
          <draw:text-box>
            <text:p text:style-name="a668" text:class-names="" text:cond-style-name="">
              <text:span text:style-name="a664" text:class-names="">[</text:span>
              <text:span text:style-name="a665" text:class-names="">
                <text:page-number style:num-format="1" text:fixed="false">20</text:page-number>
              </text:span>
              <text:span text:style-name="a666" text:class-names="">]</text:span>
              <text:span text:style-name="a667" text:class-names=""/>
            </text:p>
          </draw:text-box>
          <svg:title/>
          <svg:desc/>
        </draw:frame>
        <draw:frame draw:id="id145" draw:name="Google Shape;113;g138758748e6_0_6" svg:x="0.62in" svg:y="1.62in" svg:width="8.77001in" svg:height="3.37in">
          <table:table table:style-name="a670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671" table:default-cell-style-name=""/>
            <table:table-row table:style-name="a672" table:default-cell-style-name="">
              <table:table-cell table:style-name="a695">
                <text:p text:style-name="a694" text:class-names="" text:cond-style-name="">
                  <text:span text:style-name="a673" text:class-names="">class</text:span>
                  <text:span text:style-name="a674" text:class-names="">
                    <text:s text:c="1"/>
                    Cachorro:
                    <text:line-break/>
                    <text:s text:c="3"/>
                  </text:span>
                  <text:span text:style-name="a675" text:class-names="">def</text:span>
                  <text:span text:style-name="a676" text:class-names="">
                    <text:s text:c="1"/>
                  </text:span>
                  <text:span text:style-name="a677" text:class-names="">__init__</text:span>
                  <text:span text:style-name="a678" text:class-names="">
                    (self, nome, cor, acordado=True):
                    <text:line-break/>
                    <text:s text:c="7"/>
                    self.nome = nome
                    <text:line-break/>
                    <text:s text:c="7"/>
                    self.cor = cor
                    <text:line-break/>
                    <text:s text:c="7"/>
                    self.acordado = acordado
                    <text:line-break/>
                    <text:line-break/>
                    <text:s text:c="3"/>
                  </text:span>
                  <text:span text:style-name="a679" text:class-names="">def</text:span>
                  <text:span text:style-name="a680" text:class-names="">
                    <text:s text:c="1"/>
                  </text:span>
                  <text:span text:style-name="a681" text:class-names="">latir</text:span>
                  <text:span text:style-name="a682" text:class-names="">
                    (self):
                    <text:line-break/>
                    <text:s text:c="7"/>
                    print(
                  </text:span>
                  <text:span text:style-name="a683" text:class-names="">"Auau"</text:span>
                  <text:span text:style-name="a684" text:class-names="">
                    )
                    <text:line-break/>
                    <text:line-break/>
                    <text:s text:c="3"/>
                  </text:span>
                  <text:span text:style-name="a685" text:class-names="">def</text:span>
                  <text:span text:style-name="a686" text:class-names="">
                    <text:s text:c="1"/>
                  </text:span>
                  <text:span text:style-name="a687" text:class-names="">dormir</text:span>
                  <text:span text:style-name="a688" text:class-names="">
                    (self):
                    <text:line-break/>
                    <text:s text:c="7"/>
                    self.acordado =
                    <text:s text:c="1"/>
                  </text:span>
                  <text:span text:style-name="a689" text:class-names="">False</text:span>
                  <text:span text:style-name="a690" text:class-names="">
                    <text:line-break/>
                    <text:s text:c="7"/>
                    print(
                  </text:span>
                  <text:span text:style-name="a691" text:class-names="">"Zzzzz..."</text:span>
                  <text:span text:style-name="a692" text:class-names="">)</text:span>
                  <text:span text:style-name="a693" text:class-names=""/>
                </text:p>
              </table:table-cell>
            </table:table-row>
          </table:table>
          <draw:image xlink:href="media/image4.png" xlink:type="simple" xlink:show="embed" xlink:actuate="onLoad"/>
          <svg:title/>
          <svg:desc/>
        </draw:frame>
        <presentation:notes draw:style-name="a698">
          <draw:page-thumbnail draw:page-number="20" svg:x="0.41667in" svg:y="0.75in" svg:width="6.66667in" svg:height="3.75in" presentation:class="page" draw:id="id146" presentation:style-name="a696" draw:name="Google Shape;107;g138758748e6_0_6:notes">
            <svg:title/>
            <svg:desc/>
          </draw:page-thumbnail>
          <draw:frame draw:id="id147" presentation:style-name="a697" draw:name="Google Shape;108;g138758748e6_0_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8" draw:style-name="a699" draw:master-page-name="Master1-Layout1-cust-TITLE_1" presentation:presentation-page-layout-name="Master1-PPL1" draw:id="Slide-273">
        <draw:frame draw:id="id148" draw:style-name="a702" draw:name="Google Shape;118;g138758748e6_0_62" svg:x="0.61847in" svg:y="1.6197in" svg:width="8.76739in" svg:height="3.37238in">
          <draw:text-box>
            <text:p text:style-name="a701" text:class-names="" text:cond-style-name="">
              <text:span text:style-name="a700" text:class-names=""/>
            </text:p>
          </draw:text-box>
          <svg:title/>
          <svg:desc/>
        </draw:frame>
        <draw:frame draw:id="id149" draw:style-name="a706" draw:name="Google Shape;119;g138758748e6_0_62" svg:x="0.61631in" svg:y="0.69614in" svg:width="8.76739in" svg:height="0.92356in">
          <draw:text-box>
            <text:p text:style-name="a705" text:class-names="" text:cond-style-name="">
              <text:span text:style-name="a703" text:class-names="">Objeto</text:span>
              <text:span text:style-name="a704" text:class-names=""/>
            </text:p>
          </draw:text-box>
          <svg:title/>
          <svg:desc/>
        </draw:frame>
        <draw:frame draw:id="id150" presentation:style-name="a712" draw:name="Google Shape;120;g138758748e6_0_62" svg:x="9.35781in" svg:y="5.1945in" svg:width="0.60007in" svg:height="0.43045in" presentation:class="page-number" presentation:placeholder="false">
          <draw:text-box>
            <text:p text:style-name="a711" text:class-names="" text:cond-style-name="">
              <text:span text:style-name="a707" text:class-names="">[</text:span>
              <text:span text:style-name="a708" text:class-names="">
                <text:page-number style:num-format="1" text:fixed="false">21</text:page-number>
              </text:span>
              <text:span text:style-name="a709" text:class-names="">]</text:span>
              <text:span text:style-name="a710" text:class-names=""/>
            </text:p>
          </draw:text-box>
          <svg:title/>
          <svg:desc/>
        </draw:frame>
        <draw:frame draw:id="id151" draw:name="Google Shape;121;g138758748e6_0_62" svg:x="0.62in" svg:y="1.62in" svg:width="8.77001in" svg:height="3.37in">
          <table:table table:style-name="a713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714" table:default-cell-style-name=""/>
            <table:table-row table:style-name="a715" table:default-cell-style-name="">
              <table:table-cell table:style-name="a729">
                <text:p text:style-name="a728" text:class-names="" text:cond-style-name="">
                  <text:span text:style-name="a716" text:class-names="">cao_1 = Cachorro(</text:span>
                  <text:span text:style-name="a717" text:class-names="">"chappie"</text:span>
                  <text:span text:style-name="a718" text:class-names="">
                    ,
                    <text:s text:c="1"/>
                  </text:span>
                  <text:span text:style-name="a719" text:class-names="">"amarelo"</text:span>
                  <text:span text:style-name="a720" text:class-names="">
                    ,
                    <text:s text:c="1"/>
                  </text:span>
                  <text:span text:style-name="a721" text:class-names="">False</text:span>
                  <text:span text:style-name="a722" text:class-names="">
                    )
                    <text:line-break/>
                    cao_2 = Cachorro(
                  </text:span>
                  <text:span text:style-name="a723" text:class-names="">"Aladim"</text:span>
                  <text:span text:style-name="a724" text:class-names="">
                    ,
                    <text:s text:c="1"/>
                  </text:span>
                  <text:span text:style-name="a725" text:class-names="">"branco e preto"</text:span>
                  <text:span text:style-name="a726" text:class-names="">
                    )
                    <text:line-break/>
                    <text:line-break/>
                    cao_1.latir()
                    <text:line-break/>
                    <text:line-break/>
                    print(cao_2.acordado)
                    <text:line-break/>
                    cao_2.dormir()
                    <text:line-break/>
                    print(cao_2.acordado)
                  </text:span>
                  <text:span text:style-name="a727" text:class-names=""/>
                </text:p>
              </table:table-cell>
            </table:table-row>
          </table:table>
          <draw:image xlink:href="media/image5.png" xlink:type="simple" xlink:show="embed" xlink:actuate="onLoad"/>
          <svg:title/>
          <svg:desc/>
        </draw:frame>
        <presentation:notes draw:style-name="a732">
          <draw:page-thumbnail draw:page-number="21" svg:x="0.41667in" svg:y="0.75in" svg:width="6.66667in" svg:height="3.75in" presentation:class="page" draw:id="id152" presentation:style-name="a730" draw:name="Google Shape;115;g138758748e6_0_62:notes">
            <svg:title/>
            <svg:desc/>
          </draw:page-thumbnail>
          <draw:frame draw:id="id153" presentation:style-name="a731" draw:name="Google Shape;116;g138758748e6_0_6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7" draw:style-name="a733" draw:master-page-name="Master1-Layout1-cust-TITLE_1" presentation:presentation-page-layout-name="Master1-PPL1" draw:id="Slide-272">
        <draw:frame draw:id="id154" draw:style-name="a741" draw:name="Google Shape;126;g1387437fc74_0_11" svg:x="0.61847in" svg:y="1.6197in" svg:width="8.76739in" svg:height="3.37238in">
          <draw:text-box>
            <text:p text:style-name="a740" text:class-names="" text:cond-style-name="">
              <text:span text:style-name="a734" text:class-names="">
                João tem uma bicicletaria e gostaria de registrar as vendas de suas bicicletas. Crie um programa onde João informe:
                <text:s text:c="1"/>
              </text:span>
              <text:span text:style-name="a735" text:class-names="">cor, modelo, ano e valor</text:span>
              <text:span text:style-name="a736" text:class-names="">
                <text:s text:c="1"/>
                da bicicleta vendida. Uma bicicleta pode:
                <text:s text:c="1"/>
              </text:span>
              <text:span text:style-name="a737" text:class-names="">buzinar, parar e correr</text:span>
              <text:span text:style-name="a738" text:class-names="">
                . Adicione esses comportamentos!
                <text:s text:c="1"/>
              </text:span>
              <text:span text:style-name="a739" text:class-names=""/>
            </text:p>
          </draw:text-box>
          <svg:title/>
          <svg:desc/>
        </draw:frame>
        <draw:frame draw:id="id155" draw:style-name="a745" draw:name="Google Shape;127;g1387437fc74_0_11" svg:x="0.61631in" svg:y="0.69614in" svg:width="8.76739in" svg:height="0.92356in">
          <draw:text-box>
            <text:p text:style-name="a744" text:class-names="" text:cond-style-name="">
              <text:span text:style-name="a742" text:class-names="">Nosso primeiro programa POO</text:span>
              <text:span text:style-name="a743" text:class-names=""/>
            </text:p>
          </draw:text-box>
          <svg:title/>
          <svg:desc/>
        </draw:frame>
        <draw:frame draw:id="id156" presentation:style-name="a751" draw:name="Google Shape;128;g1387437fc74_0_11" svg:x="9.35781in" svg:y="5.1945in" svg:width="0.60007in" svg:height="0.43045in" presentation:class="page-number" presentation:placeholder="false">
          <draw:text-box>
            <text:p text:style-name="a750" text:class-names="" text:cond-style-name="">
              <text:span text:style-name="a746" text:class-names="">[</text:span>
              <text:span text:style-name="a747" text:class-names="">
                <text:page-number style:num-format="1" text:fixed="false">22</text:page-number>
              </text:span>
              <text:span text:style-name="a748" text:class-names="">]</text:span>
              <text:span text:style-name="a749" text:class-names=""/>
            </text:p>
          </draw:text-box>
          <svg:title/>
          <svg:desc/>
        </draw:frame>
        <presentation:notes draw:style-name="a754">
          <draw:page-thumbnail draw:page-number="22" svg:x="0.41667in" svg:y="0.75in" svg:width="6.66667in" svg:height="3.75in" presentation:class="page" draw:id="id157" presentation:style-name="a752" draw:name="Google Shape;123;g1387437fc74_0_11:notes">
            <svg:title/>
            <svg:desc/>
          </draw:page-thumbnail>
          <draw:frame draw:id="id158" presentation:style-name="a753" draw:name="Google Shape;124;g1387437fc74_0_11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6" draw:style-name="a755" draw:master-page-name="Master1-Layout1-cust-TITLE_1" presentation:presentation-page-layout-name="Master1-PPL1" draw:id="Slide-271">
        <draw:frame draw:id="id159" draw:style-name="a759" draw:name="Google Shape;133;g1387437fc74_0_25" svg:x="0.61847in" svg:y="0.69614in" svg:width="8.104in" svg:height="0.92356in">
          <draw:text-box>
            <text:p text:style-name="a758" text:class-names="" text:cond-style-name="">
              <text:span text:style-name="a756" text:class-names="">Percurso</text:span>
              <text:span text:style-name="a757" text:class-names=""/>
            </text:p>
          </draw:text-box>
          <svg:title/>
          <svg:desc/>
        </draw:frame>
        <draw:frame draw:id="id160" draw:style-name="a764" draw:name="Google Shape;134;g1387437fc74_0_25" svg:x="0.74208in" svg:y="2.02508in" svg:width="1.50919in" svg:height="0.62992in">
          <draw:text-box>
            <text:list text:style-name="a763">
              <text:list-item>
                <text:list text:style-name="a763">
                  <text:list-item>
                    <text:p text:style-name="a762" text:class-names="" text:cond-style-name="">
                      <text:span text:style-name="a760" text:class-names="">Etapa 1</text:span>
                      <text:span text:style-name="a761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161" draw:style-name="a768" draw:name="Google Shape;135;g1387437fc74_0_25">
          <svg:title/>
          <svg:desc/>
          <text:p text:style-name="a767" text:class-names="" text:cond-style-name="">
            <text:span text:style-name="a765" text:class-names="">O que é POO</text:span>
            <text:span text:style-name="a766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162" presentation:style-name="a774" draw:name="Google Shape;136;g1387437fc74_0_25" svg:x="9.35781in" svg:y="5.1945in" svg:width="0.60007in" svg:height="0.43045in" presentation:class="page-number" presentation:placeholder="false">
          <draw:text-box>
            <text:p text:style-name="a773" text:class-names="" text:cond-style-name="">
              <text:span text:style-name="a769" text:class-names="">[</text:span>
              <text:span text:style-name="a770" text:class-names="">
                <text:page-number style:num-format="1" text:fixed="false">23</text:page-number>
              </text:span>
              <text:span text:style-name="a771" text:class-names="">]</text:span>
              <text:span text:style-name="a772" text:class-names=""/>
            </text:p>
          </draw:text-box>
          <svg:title/>
          <svg:desc/>
        </draw:frame>
        <draw:frame draw:id="id163" draw:style-name="a779" draw:name="Google Shape;137;g1387437fc74_0_25" svg:x="0.7576in" svg:y="2.81251in" svg:width="1.50919in" svg:height="0.62992in">
          <draw:text-box>
            <text:list text:style-name="a778">
              <text:list-item>
                <text:list text:style-name="a778">
                  <text:list-item>
                    <text:p text:style-name="a777" text:class-names="" text:cond-style-name="">
                      <text:span text:style-name="a775" text:class-names="">Etapa 2</text:span>
                      <text:span text:style-name="a776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901in" svg:y="2.875in" svg:width="6.7523in" svg:height="0.50492in" draw:id="id164" draw:style-name="a783" draw:name="Google Shape;138;g1387437fc74_0_25">
          <svg:title/>
          <svg:desc/>
          <text:p text:style-name="a782" text:class-names="" text:cond-style-name="">
            <text:span text:style-name="a780" text:class-names="">Classes e objetos</text:span>
            <text:span text:style-name="a781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786">
          <draw:page-thumbnail draw:page-number="23" svg:x="0.41667in" svg:y="0.75in" svg:width="6.66667in" svg:height="3.75in" presentation:class="page" draw:id="id165" presentation:style-name="a784" draw:name="Google Shape;130;g1387437fc74_0_25:notes">
            <svg:title/>
            <svg:desc/>
          </draw:page-thumbnail>
          <draw:frame draw:id="id166" presentation:style-name="a785" draw:name="Google Shape;131;g1387437fc74_0_2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5" draw:style-name="a787" draw:master-page-name="Master1-Layout1-cust-TITLE_1" presentation:presentation-page-layout-name="Master1-PPL1" draw:id="Slide-270">
        <draw:frame draw:id="id167" draw:style-name="a792" draw:name="Google Shape;143;g122e3ca075f_0_56" svg:x="0.61847in" svg:y="1.41407in" svg:width="8.76739in" svg:height="3.78051in">
          <draw:text-box>
            <text:list text:style-name="a791">
              <text:list-item>
                <text:p text:style-name="a790" text:class-names="" text:cond-style-name="">
                  <text:span text:style-name="a788" text:class-names="">https://github.com/digitalinnovationone/trilha-python-dio</text:span>
                  <text:span text:style-name="a789" text:class-names=""/>
                </text:p>
              </text:list-item>
            </text:list>
          </draw:text-box>
          <svg:title/>
          <svg:desc/>
        </draw:frame>
        <draw:frame draw:id="id168" draw:style-name="a796" draw:name="Google Shape;144;g122e3ca075f_0_56" svg:x="0.61847in" svg:y="0.49051in" svg:width="8.76739in" svg:height="0.92356in">
          <draw:text-box>
            <text:p text:style-name="a795" text:class-names="" text:cond-style-name="">
              <text:span text:style-name="a793" text:class-names="">Links Úteis</text:span>
              <text:span text:style-name="a794" text:class-names=""/>
            </text:p>
          </draw:text-box>
          <svg:title/>
          <svg:desc/>
        </draw:frame>
        <draw:frame draw:id="id169" presentation:style-name="a802" draw:name="Google Shape;145;g122e3ca075f_0_56" svg:x="9.35781in" svg:y="5.1945in" svg:width="0.60007in" svg:height="0.43045in" presentation:class="page-number" presentation:placeholder="false">
          <draw:text-box>
            <text:p text:style-name="a801" text:class-names="" text:cond-style-name="">
              <text:span text:style-name="a797" text:class-names="">[</text:span>
              <text:span text:style-name="a798" text:class-names="">
                <text:page-number style:num-format="1" text:fixed="false">24</text:page-number>
              </text:span>
              <text:span text:style-name="a799" text:class-names="">]</text:span>
              <text:span text:style-name="a800" text:class-names=""/>
            </text:p>
          </draw:text-box>
          <svg:title/>
          <svg:desc/>
        </draw:frame>
        <presentation:notes draw:style-name="a805">
          <draw:page-thumbnail draw:page-number="24" svg:x="0.41667in" svg:y="0.75in" svg:width="6.66667in" svg:height="3.75in" presentation:class="page" draw:id="id170" presentation:style-name="a803" draw:name="Google Shape;140;g122e3ca075f_0_56:notes">
            <svg:title/>
            <svg:desc/>
          </draw:page-thumbnail>
          <draw:frame draw:id="id171" presentation:style-name="a804" draw:name="Google Shape;141;g122e3ca075f_0_5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4" draw:style-name="a806" draw:master-page-name="Master1-Layout1-cust-TITLE_1" presentation:presentation-page-layout-name="Master1-PPL1" draw:id="Slide-269">
        <draw:frame draw:id="id172" draw:style-name="a818" draw:name="Google Shape;150;p14" svg:x="1.27086in" svg:y="3.23967in" svg:width="4.8586in" svg:height="0.99902in">
          <draw:text-box>
            <text:list text:style-name="a811">
              <text:list-item>
                <text:list text:style-name="a811">
                  <text:list-item>
                    <text:p text:style-name="a810" text:class-names="" text:cond-style-name="">
                      <text:span text:style-name="a807" text:class-names="">&gt;</text:span>
                      <text:span text:style-name="a808" text:class-names="">
                        <text:s text:c="1"/>
                        Fórum/Artigos
                      </text:span>
                      <text:span text:style-name="a809" text:class-names=""/>
                    </text:p>
                  </text:list-item>
                </text:list>
              </text:list-item>
            </text:list>
            <text:list text:style-name="a817">
              <text:list-item>
                <text:list text:style-name="a817">
                  <text:list-item>
                    <text:p text:style-name="a816" text:class-names="" text:cond-style-name="">
                      <text:span text:style-name="a812" text:class-names="">&gt;</text:span>
                      <text:span text:style-name="a813" text:class-names="">
                        <text:s text:c="1"/>
                        Comunidade
                        <text:s text:c="1"/>
                      </text:span>
                      <text:span text:style-name="a814" text:class-names="">
                        <text:a xlink:href="https://discord.com/invite/gFKWUdTkaj" text:style-name="" text:visited-style-name="">Online (Discord)</text:a>
                      </text:span>
                      <text:span text:style-name="a815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173" draw:style-name="a822" draw:name="Google Shape;151;p14" svg:x="1.27086in" svg:y="1.44029in" svg:width="7.19062in" svg:height="0.99902in">
          <draw:text-box>
            <text:p text:style-name="a821" text:class-names="" text:cond-style-name="">
              <text:span text:style-name="a819" text:class-names="">Dúvidas?</text:span>
              <text:span text:style-name="a820" text:class-names=""/>
            </text:p>
          </draw:text-box>
          <svg:title/>
          <svg:desc/>
        </draw:frame>
        <draw:frame draw:id="id174" draw:style-name="a823" draw:name="Google Shape;152;p14" svg:x="7.26438in" svg:y="2.21965in" svg:width="1.62387in" svg:height="2.01903in" style:rel-width="scale" style:rel-height="scale">
          <draw:image xlink:href="media/image2.png" xlink:type="simple" xlink:show="embed" xlink:actuate="onLoad"/>
          <svg:title/>
          <svg:desc/>
        </draw:frame>
        <draw:frame draw:id="id175" draw:style-name="a824" draw:name="Google Shape;153;p14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176" presentation:style-name="a830" draw:name="Google Shape;154;p14" svg:x="9.35781in" svg:y="5.1945in" svg:width="0.60007in" svg:height="0.43045in" presentation:class="page-number" presentation:placeholder="false">
          <draw:text-box>
            <text:p text:style-name="a829" text:class-names="" text:cond-style-name="">
              <text:span text:style-name="a825" text:class-names="">[</text:span>
              <text:span text:style-name="a826" text:class-names="">
                <text:page-number style:num-format="1" text:fixed="false">25</text:page-number>
              </text:span>
              <text:span text:style-name="a827" text:class-names="">]</text:span>
              <text:span text:style-name="a828" text:class-names=""/>
            </text:p>
          </draw:text-box>
          <svg:title/>
          <svg:desc/>
        </draw:frame>
        <presentation:notes draw:style-name="a833">
          <draw:page-thumbnail draw:page-number="25" svg:x="0.41667in" svg:y="0.75in" svg:width="6.66667in" svg:height="3.75in" presentation:class="page" draw:id="id177" presentation:style-name="a831" draw:name="Google Shape;147;p14:notes">
            <svg:title/>
            <svg:desc/>
          </draw:page-thumbnail>
          <draw:frame draw:id="id178" presentation:style-name="a832" draw:name="Google Shape;148;p1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9" draw:style-name="a834" draw:master-page-name="Master1-Layout1-cust-TITLE_1" presentation:presentation-page-layout-name="Master1-PPL1" draw:id="Slide-294">
        <draw:frame draw:id="id179" draw:style-name="a844" draw:name="Google Shape;57;p2" svg:x="0.61847in" svg:y="3.29312in" svg:width="7.39469in" svg:height="2.11647in">
          <draw:text-box>
            <text:p text:style-name="a837" text:class-names="" text:cond-style-name="">
              <text:span text:style-name="a835" text:class-names="">Guilherme Arthur de Carvalho</text:span>
              <text:span text:style-name="a836" text:class-names=""/>
            </text:p>
            <text:p text:style-name="a840" text:class-names="" text:cond-style-name="">
              <text:span text:style-name="a838" text:class-names="">Analista de sistemas</text:span>
              <text:span text:style-name="a839" text:class-names=""/>
            </text:p>
            <text:p text:style-name="a843" text:class-names="" text:cond-style-name="">
              <text:span text:style-name="a841" text:class-names="">@decarvalhogui</text:span>
              <text:span text:style-name="a842" text:class-names=""/>
            </text:p>
          </draw:text-box>
          <svg:title/>
          <svg:desc/>
        </draw:frame>
        <draw:frame draw:id="id180" draw:style-name="a848" draw:name="Google Shape;58;p2" svg:x="0.61847in" svg:y="0.69614in" svg:width="8.7395in" svg:height="2.11647in">
          <draw:text-box>
            <text:p text:style-name="a847" text:class-names="" text:cond-style-name="">
              <text:span text:style-name="a845" text:class-names="">Construtores e destrutores</text:span>
              <text:span text:style-name="a846" text:class-names=""/>
            </text:p>
          </draw:text-box>
          <svg:title/>
          <svg:desc/>
        </draw:frame>
        <draw:frame draw:id="id181" presentation:style-name="a854" draw:name="Google Shape;59;p2" svg:x="9.35781in" svg:y="5.1945in" svg:width="0.60007in" svg:height="0.43045in" presentation:class="page-number" presentation:placeholder="false">
          <draw:text-box>
            <text:p text:style-name="a853" text:class-names="" text:cond-style-name="">
              <text:span text:style-name="a849" text:class-names="">[</text:span>
              <text:span text:style-name="a850" text:class-names="">
                <text:page-number style:num-format="1" text:fixed="false">26</text:page-number>
              </text:span>
              <text:span text:style-name="a851" text:class-names="">]</text:span>
              <text:span text:style-name="a852" text:class-names=""/>
            </text:p>
          </draw:text-box>
          <svg:title/>
          <svg:desc/>
        </draw:frame>
        <presentation:notes draw:style-name="a857">
          <draw:page-thumbnail draw:page-number="26" svg:x="0.41667in" svg:y="0.75in" svg:width="6.66667in" svg:height="3.75in" presentation:class="page" draw:id="id182" presentation:style-name="a855" draw:name="Google Shape;54;p2:notes">
            <svg:title/>
            <svg:desc/>
          </draw:page-thumbnail>
          <draw:frame draw:id="id183" presentation:style-name="a856" draw:name="Google Shape;55;p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8" draw:style-name="a858" draw:master-page-name="Master1-Layout1-cust-TITLE_1" presentation:presentation-page-layout-name="Master1-PPL1" draw:id="Slide-293">
        <draw:frame draw:id="id184" draw:style-name="a863" draw:name="Google Shape;64;p3" svg:x="0.61847in" svg:y="2.03163in" svg:width="8.76739in" svg:height="2.23885in">
          <draw:text-box>
            <text:list text:style-name="a862">
              <text:list-item>
                <text:list text:style-name="a862">
                  <text:list-item>
                    <text:p text:style-name="a861" text:class-names="" text:cond-style-name="">
                      <text:span text:style-name="a859" text:class-names="">Entender o conceito de construtor e destrutor.</text:span>
                      <text:span text:style-name="a860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185" draw:style-name="a867" draw:name="Google Shape;65;p3" svg:x="0.61847in" svg:y="0.69614in" svg:width="8.76739in" svg:height="0.92356in">
          <draw:text-box>
            <text:p text:style-name="a866" text:class-names="" text:cond-style-name="">
              <text:span text:style-name="a864" text:class-names="">Objetivo Geral</text:span>
              <text:span text:style-name="a865" text:class-names=""/>
            </text:p>
          </draw:text-box>
          <svg:title/>
          <svg:desc/>
        </draw:frame>
        <draw:frame draw:id="id186" presentation:style-name="a873" draw:name="Google Shape;66;p3" svg:x="9.35781in" svg:y="5.1945in" svg:width="0.60007in" svg:height="0.43045in" presentation:class="page-number" presentation:placeholder="false">
          <draw:text-box>
            <text:p text:style-name="a872" text:class-names="" text:cond-style-name="">
              <text:span text:style-name="a868" text:class-names="">[</text:span>
              <text:span text:style-name="a869" text:class-names="">
                <text:page-number style:num-format="1" text:fixed="false">27</text:page-number>
              </text:span>
              <text:span text:style-name="a870" text:class-names="">]</text:span>
              <text:span text:style-name="a871" text:class-names=""/>
            </text:p>
          </draw:text-box>
          <svg:title/>
          <svg:desc/>
        </draw:frame>
        <presentation:notes draw:style-name="a876">
          <draw:page-thumbnail draw:page-number="27" svg:x="0.41667in" svg:y="0.75in" svg:width="6.66667in" svg:height="3.75in" presentation:class="page" draw:id="id187" presentation:style-name="a874" draw:name="Google Shape;61;p3:notes">
            <svg:title/>
            <svg:desc/>
          </draw:page-thumbnail>
          <draw:frame draw:id="id188" presentation:style-name="a875" draw:name="Google Shape;62;p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7" draw:style-name="a877" draw:master-page-name="Master1-Layout1-cust-TITLE_1" presentation:presentation-page-layout-name="Master1-PPL1" draw:id="Slide-292">
        <draw:frame draw:id="id189" draw:style-name="a882" draw:name="Google Shape;71;g116295da5bc_0_62" svg:x="0.61847in" svg:y="1.6197in" svg:width="8.76739in" svg:height="3.37238in">
          <draw:text-box>
            <text:list text:style-name="a881">
              <text:list-item>
                <text:p text:style-name="a880" text:class-names="" text:cond-style-name="">
                  <text:span text:style-name="a878" text:class-names="">Conhecimento básico em Python.</text:span>
                  <text:span text:style-name="a879" text:class-names=""/>
                </text:p>
              </text:list-item>
            </text:list>
          </draw:text-box>
          <svg:title/>
          <svg:desc/>
        </draw:frame>
        <draw:frame draw:id="id190" draw:style-name="a886" draw:name="Google Shape;72;g116295da5bc_0_62" svg:x="0.61847in" svg:y="0.69614in" svg:width="8.76739in" svg:height="0.92356in">
          <draw:text-box>
            <text:p text:style-name="a885" text:class-names="" text:cond-style-name="">
              <text:span text:style-name="a883" text:class-names="">Pré-requisitos</text:span>
              <text:span text:style-name="a884" text:class-names=""/>
            </text:p>
          </draw:text-box>
          <svg:title/>
          <svg:desc/>
        </draw:frame>
        <draw:frame draw:id="id191" presentation:style-name="a892" draw:name="Google Shape;73;g116295da5bc_0_62" svg:x="9.35781in" svg:y="5.1945in" svg:width="0.60007in" svg:height="0.43045in" presentation:class="page-number" presentation:placeholder="false">
          <draw:text-box>
            <text:p text:style-name="a891" text:class-names="" text:cond-style-name="">
              <text:span text:style-name="a887" text:class-names="">[</text:span>
              <text:span text:style-name="a888" text:class-names="">
                <text:page-number style:num-format="1" text:fixed="false">28</text:page-number>
              </text:span>
              <text:span text:style-name="a889" text:class-names="">]</text:span>
              <text:span text:style-name="a890" text:class-names=""/>
            </text:p>
          </draw:text-box>
          <svg:title/>
          <svg:desc/>
        </draw:frame>
        <presentation:notes draw:style-name="a895">
          <draw:page-thumbnail draw:page-number="28" svg:x="0.41667in" svg:y="0.75in" svg:width="6.66667in" svg:height="3.75in" presentation:class="page" draw:id="id192" presentation:style-name="a893" draw:name="Google Shape;68;g116295da5bc_0_62:notes">
            <svg:title/>
            <svg:desc/>
          </draw:page-thumbnail>
          <draw:frame draw:id="id193" presentation:style-name="a894" draw:name="Google Shape;69;g116295da5bc_0_6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6" draw:style-name="a896" draw:master-page-name="Master1-Layout1-cust-TITLE_1" presentation:presentation-page-layout-name="Master1-PPL1" draw:id="Slide-291">
        <draw:frame draw:id="id194" draw:style-name="a900" draw:name="Google Shape;78;p17" svg:x="0.61847in" svg:y="0.69614in" svg:width="8.104in" svg:height="0.92356in">
          <draw:text-box>
            <text:p text:style-name="a899" text:class-names="" text:cond-style-name="">
              <text:span text:style-name="a897" text:class-names="">Percurso</text:span>
              <text:span text:style-name="a898" text:class-names=""/>
            </text:p>
          </draw:text-box>
          <svg:title/>
          <svg:desc/>
        </draw:frame>
        <draw:frame draw:id="id195" draw:style-name="a905" draw:name="Google Shape;79;p17" svg:x="0.74208in" svg:y="2.02508in" svg:width="1.50919in" svg:height="0.62992in">
          <draw:text-box>
            <text:list text:style-name="a904">
              <text:list-item>
                <text:list text:style-name="a904">
                  <text:list-item>
                    <text:p text:style-name="a903" text:class-names="" text:cond-style-name="">
                      <text:span text:style-name="a901" text:class-names="">Etapa 1</text:span>
                      <text:span text:style-name="a902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196" draw:style-name="a909" draw:name="Google Shape;80;p17">
          <svg:title/>
          <svg:desc/>
          <text:p text:style-name="a908" text:class-names="" text:cond-style-name="">
            <text:span text:style-name="a906" text:class-names="">Conhecendo os métodos __init__ e __del__</text:span>
            <text:span text:style-name="a907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197" presentation:style-name="a915" draw:name="Google Shape;81;p17" svg:x="9.35781in" svg:y="5.1945in" svg:width="0.60007in" svg:height="0.43045in" presentation:class="page-number" presentation:placeholder="false">
          <draw:text-box>
            <text:p text:style-name="a914" text:class-names="" text:cond-style-name="">
              <text:span text:style-name="a910" text:class-names="">[</text:span>
              <text:span text:style-name="a911" text:class-names="">
                <text:page-number style:num-format="1" text:fixed="false">29</text:page-number>
              </text:span>
              <text:span text:style-name="a912" text:class-names="">]</text:span>
              <text:span text:style-name="a913" text:class-names=""/>
            </text:p>
          </draw:text-box>
          <svg:title/>
          <svg:desc/>
        </draw:frame>
        <presentation:notes draw:style-name="a918">
          <draw:page-thumbnail draw:page-number="29" svg:x="0.41667in" svg:y="0.75in" svg:width="6.66667in" svg:height="3.75in" presentation:class="page" draw:id="id198" presentation:style-name="a916" draw:name="Google Shape;75;p17:notes">
            <svg:title/>
            <svg:desc/>
          </draw:page-thumbnail>
          <draw:frame draw:id="id199" presentation:style-name="a917" draw:name="Google Shape;76;p1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5" draw:style-name="a919" draw:master-page-name="Master1-Layout1-cust-TITLE_1" presentation:presentation-page-layout-name="Master1-PPL1" draw:id="Slide-290">
        <draw:frame draw:id="id200" draw:style-name="a922" draw:name="Google Shape;86;p5" svg:x="0.61847in" svg:y="4.18773in" svg:width="8.104in" svg:height="0.43602in">
          <draw:text-box>
            <text:p text:style-name="a921" text:class-names="" text:cond-style-name="">
              <text:span text:style-name="a920" text:class-names=""/>
            </text:p>
          </draw:text-box>
          <svg:title/>
          <svg:desc/>
        </draw:frame>
        <draw:frame draw:id="id201" draw:style-name="a926" draw:name="Google Shape;87;p5" svg:x="0.61846in" svg:y="0.95195in" svg:width="8.104in" svg:height="0.53051in">
          <draw:text-box>
            <text:p text:style-name="a925" text:class-names="" text:cond-style-name="">
              <text:span text:style-name="a923" text:class-names="">Etapa 1</text:span>
              <text:span text:style-name="a924" text:class-names=""/>
            </text:p>
          </draw:text-box>
          <svg:title/>
          <svg:desc/>
        </draw:frame>
        <draw:frame draw:id="id202" draw:style-name="a930" draw:name="Google Shape;88;p5" svg:x="0.61847in" svg:y="1.95272in" svg:width="8.104in" svg:height="1.76476in">
          <draw:text-box>
            <text:p text:style-name="a929" text:class-names="" text:cond-style-name="">
              <text:span text:style-name="a927" text:class-names="">Conhecendo os métodos __init__ e __del__</text:span>
              <text:span text:style-name="a928" text:class-names=""/>
            </text:p>
          </draw:text-box>
          <svg:title/>
          <svg:desc/>
        </draw:frame>
        <draw:frame draw:id="id203" draw:style-name="a931" draw:name="Google Shape;89;p5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204" presentation:style-name="a937" draw:name="Google Shape;90;p5" svg:x="9.35781in" svg:y="5.1945in" svg:width="0.60007in" svg:height="0.43045in" presentation:class="page-number" presentation:placeholder="false">
          <draw:text-box>
            <text:p text:style-name="a936" text:class-names="" text:cond-style-name="">
              <text:span text:style-name="a932" text:class-names="">[</text:span>
              <text:span text:style-name="a933" text:class-names="">
                <text:page-number style:num-format="1" text:fixed="false">30</text:page-number>
              </text:span>
              <text:span text:style-name="a934" text:class-names="">]</text:span>
              <text:span text:style-name="a935" text:class-names=""/>
            </text:p>
          </draw:text-box>
          <svg:title/>
          <svg:desc/>
        </draw:frame>
        <presentation:notes draw:style-name="a940">
          <draw:page-thumbnail draw:page-number="30" svg:x="0.41667in" svg:y="0.75in" svg:width="6.66667in" svg:height="3.75in" presentation:class="page" draw:id="id205" presentation:style-name="a938" draw:name="Google Shape;83;p5:notes">
            <svg:title/>
            <svg:desc/>
          </draw:page-thumbnail>
          <draw:frame draw:id="id206" presentation:style-name="a939" draw:name="Google Shape;84;p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4" draw:style-name="a941" draw:master-page-name="Master1-Layout1-cust-TITLE_1" presentation:presentation-page-layout-name="Master1-PPL1" draw:id="Slide-289">
        <draw:frame draw:id="id207" draw:style-name="a947" draw:name="Google Shape;95;g1387437fc74_0_0" svg:x="0.61847in" svg:y="1.6197in" svg:width="8.76739in" svg:height="3.37238in">
          <draw:text-box>
            <text:p text:style-name="a946" text:class-names="" text:cond-style-name="">
              <text:span text:style-name="a942" text:class-names="">
                O método construtor sempre é executado quando uma nova instância da classe é criada. Nesse método inicializamos o estado do nosso objeto. Para declarar o método construtor da classe, criamos um método com o nome
                <text:s text:c="1"/>
              </text:span>
              <text:span text:style-name="a943" text:class-names="">__init__</text:span>
              <text:span text:style-name="a944" text:class-names="">.</text:span>
              <text:span text:style-name="a945" text:class-names=""/>
            </text:p>
          </draw:text-box>
          <svg:title/>
          <svg:desc/>
        </draw:frame>
        <draw:frame draw:id="id208" draw:style-name="a951" draw:name="Google Shape;96;g1387437fc74_0_0" svg:x="0.61631in" svg:y="0.69614in" svg:width="8.76739in" svg:height="0.92356in">
          <draw:text-box>
            <text:p text:style-name="a950" text:class-names="" text:cond-style-name="">
              <text:span text:style-name="a948" text:class-names="">Método construtor</text:span>
              <text:span text:style-name="a949" text:class-names=""/>
            </text:p>
          </draw:text-box>
          <svg:title/>
          <svg:desc/>
        </draw:frame>
        <draw:frame draw:id="id209" presentation:style-name="a957" draw:name="Google Shape;97;g1387437fc74_0_0" svg:x="9.35781in" svg:y="5.1945in" svg:width="0.60007in" svg:height="0.43045in" presentation:class="page-number" presentation:placeholder="false">
          <draw:text-box>
            <text:p text:style-name="a956" text:class-names="" text:cond-style-name="">
              <text:span text:style-name="a952" text:class-names="">[</text:span>
              <text:span text:style-name="a953" text:class-names="">
                <text:page-number style:num-format="1" text:fixed="false">31</text:page-number>
              </text:span>
              <text:span text:style-name="a954" text:class-names="">]</text:span>
              <text:span text:style-name="a955" text:class-names=""/>
            </text:p>
          </draw:text-box>
          <svg:title/>
          <svg:desc/>
        </draw:frame>
        <presentation:notes draw:style-name="a960">
          <draw:page-thumbnail draw:page-number="31" svg:x="0.41667in" svg:y="0.75in" svg:width="6.66667in" svg:height="3.75in" presentation:class="page" draw:id="id210" presentation:style-name="a958" draw:name="Google Shape;92;g1387437fc74_0_0:notes">
            <svg:title/>
            <svg:desc/>
          </draw:page-thumbnail>
          <draw:frame draw:id="id211" presentation:style-name="a959" draw:name="Google Shape;93;g1387437fc74_0_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3" draw:style-name="a961" draw:master-page-name="Master1-Layout1-cust-TITLE_1" presentation:presentation-page-layout-name="Master1-PPL1" draw:id="Slide-288">
        <draw:frame draw:id="id212" draw:style-name="a964" draw:name="Google Shape;102;g138758748e6_0_6" svg:x="0.61847in" svg:y="1.6197in" svg:width="8.76739in" svg:height="3.37238in">
          <draw:text-box>
            <text:p text:style-name="a963" text:class-names="" text:cond-style-name="">
              <text:span text:style-name="a962" text:class-names=""/>
            </text:p>
          </draw:text-box>
          <svg:title/>
          <svg:desc/>
        </draw:frame>
        <draw:frame draw:id="id213" draw:style-name="a968" draw:name="Google Shape;103;g138758748e6_0_6" svg:x="0.61631in" svg:y="0.69614in" svg:width="8.76739in" svg:height="0.92356in">
          <draw:text-box>
            <text:p text:style-name="a967" text:class-names="" text:cond-style-name="">
              <text:span text:style-name="a965" text:class-names="">__init__</text:span>
              <text:span text:style-name="a966" text:class-names=""/>
            </text:p>
          </draw:text-box>
          <svg:title/>
          <svg:desc/>
        </draw:frame>
        <draw:frame draw:id="id214" presentation:style-name="a974" draw:name="Google Shape;104;g138758748e6_0_6" svg:x="9.35781in" svg:y="5.1945in" svg:width="0.60007in" svg:height="0.43045in" presentation:class="page-number" presentation:placeholder="false">
          <draw:text-box>
            <text:p text:style-name="a973" text:class-names="" text:cond-style-name="">
              <text:span text:style-name="a969" text:class-names="">[</text:span>
              <text:span text:style-name="a970" text:class-names="">
                <text:page-number style:num-format="1" text:fixed="false">32</text:page-number>
              </text:span>
              <text:span text:style-name="a971" text:class-names="">]</text:span>
              <text:span text:style-name="a972" text:class-names=""/>
            </text:p>
          </draw:text-box>
          <svg:title/>
          <svg:desc/>
        </draw:frame>
        <draw:frame draw:id="id215" draw:name="Google Shape;105;g138758748e6_0_6" svg:x="0.62in" svg:y="1.62in" svg:width="8.77001in" svg:height="3.37in">
          <table:table table:style-name="a975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976" table:default-cell-style-name=""/>
            <table:table-row table:style-name="a977" table:default-cell-style-name="">
              <table:table-cell table:style-name="a986">
                <text:p text:style-name="a985" text:class-names="" text:cond-style-name="">
                  <text:span text:style-name="a978" text:class-names="">class</text:span>
                  <text:span text:style-name="a979" text:class-names="">
                    <text:s text:c="1"/>
                    Cachorro:
                    <text:line-break/>
                    <text:s text:c="3"/>
                  </text:span>
                  <text:span text:style-name="a980" text:class-names="">def</text:span>
                  <text:span text:style-name="a981" text:class-names="">
                    <text:s text:c="1"/>
                  </text:span>
                  <text:span text:style-name="a982" text:class-names="">__init__</text:span>
                  <text:span text:style-name="a983" text:class-names="">
                    (self, nome, cor, acordado=True):
                    <text:line-break/>
                    <text:s text:c="7"/>
                    self.nome = nome
                    <text:line-break/>
                    <text:s text:c="7"/>
                    self.cor = cor
                    <text:line-break/>
                    <text:s text:c="7"/>
                    self.acordado = acordado
                  </text:span>
                  <text:span text:style-name="a984" text:class-names=""/>
                </text:p>
              </table:table-cell>
            </table:table-row>
          </table:table>
          <draw:image xlink:href="media/image6.png" xlink:type="simple" xlink:show="embed" xlink:actuate="onLoad"/>
          <svg:title/>
          <svg:desc/>
        </draw:frame>
        <presentation:notes draw:style-name="a989">
          <draw:page-thumbnail draw:page-number="32" svg:x="0.41667in" svg:y="0.75in" svg:width="6.66667in" svg:height="3.75in" presentation:class="page" draw:id="id216" presentation:style-name="a987" draw:name="Google Shape;99;g138758748e6_0_6:notes">
            <svg:title/>
            <svg:desc/>
          </draw:page-thumbnail>
          <draw:frame draw:id="id217" presentation:style-name="a988" draw:name="Google Shape;100;g138758748e6_0_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2" draw:style-name="a990" draw:master-page-name="Master1-Layout1-cust-TITLE_1" presentation:presentation-page-layout-name="Master1-PPL1" draw:id="Slide-287">
        <draw:frame draw:id="id218" draw:style-name="a996" draw:name="Google Shape;110;g13875fc1bcd_0_2" svg:x="0.61847in" svg:y="1.6197in" svg:width="8.76739in" svg:height="3.37238in">
          <draw:text-box>
            <text:p text:style-name="a995" text:class-names="" text:cond-style-name="">
              <text:span text:style-name="a991" text:class-names="">
                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
                <text:s text:c="1"/>
              </text:span>
              <text:span text:style-name="a992" text:class-names="">__del__</text:span>
              <text:span text:style-name="a993" text:class-names="">.</text:span>
              <text:span text:style-name="a994" text:class-names=""/>
            </text:p>
          </draw:text-box>
          <svg:title/>
          <svg:desc/>
        </draw:frame>
        <draw:frame draw:id="id219" draw:style-name="a1000" draw:name="Google Shape;111;g13875fc1bcd_0_2" svg:x="0.61631in" svg:y="0.69614in" svg:width="8.76739in" svg:height="0.92356in">
          <draw:text-box>
            <text:p text:style-name="a999" text:class-names="" text:cond-style-name="">
              <text:span text:style-name="a997" text:class-names="">Método destrutor</text:span>
              <text:span text:style-name="a998" text:class-names=""/>
            </text:p>
          </draw:text-box>
          <svg:title/>
          <svg:desc/>
        </draw:frame>
        <draw:frame draw:id="id220" presentation:style-name="a1006" draw:name="Google Shape;112;g13875fc1bcd_0_2" svg:x="9.35781in" svg:y="5.1945in" svg:width="0.60007in" svg:height="0.43045in" presentation:class="page-number" presentation:placeholder="false">
          <draw:text-box>
            <text:p text:style-name="a1005" text:class-names="" text:cond-style-name="">
              <text:span text:style-name="a1001" text:class-names="">[</text:span>
              <text:span text:style-name="a1002" text:class-names="">
                <text:page-number style:num-format="1" text:fixed="false">33</text:page-number>
              </text:span>
              <text:span text:style-name="a1003" text:class-names="">]</text:span>
              <text:span text:style-name="a1004" text:class-names=""/>
            </text:p>
          </draw:text-box>
          <svg:title/>
          <svg:desc/>
        </draw:frame>
        <presentation:notes draw:style-name="a1009">
          <draw:page-thumbnail draw:page-number="33" svg:x="0.41667in" svg:y="0.75in" svg:width="6.66667in" svg:height="3.75in" presentation:class="page" draw:id="id221" presentation:style-name="a1007" draw:name="Google Shape;107;g13875fc1bcd_0_2:notes">
            <svg:title/>
            <svg:desc/>
          </draw:page-thumbnail>
          <draw:frame draw:id="id222" presentation:style-name="a1008" draw:name="Google Shape;108;g13875fc1bcd_0_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1" draw:style-name="a1010" draw:master-page-name="Master1-Layout1-cust-TITLE_1" presentation:presentation-page-layout-name="Master1-PPL1" draw:id="Slide-286">
        <draw:frame draw:id="id223" draw:style-name="a1013" draw:name="Google Shape;117;g13875fc1bcd_0_8" svg:x="0.61847in" svg:y="1.6197in" svg:width="8.76739in" svg:height="3.37238in">
          <draw:text-box>
            <text:p text:style-name="a1012" text:class-names="" text:cond-style-name="">
              <text:span text:style-name="a1011" text:class-names=""/>
            </text:p>
          </draw:text-box>
          <svg:title/>
          <svg:desc/>
        </draw:frame>
        <draw:frame draw:id="id224" draw:style-name="a1017" draw:name="Google Shape;118;g13875fc1bcd_0_8" svg:x="0.61631in" svg:y="0.69614in" svg:width="8.76739in" svg:height="0.92356in">
          <draw:text-box>
            <text:p text:style-name="a1016" text:class-names="" text:cond-style-name="">
              <text:span text:style-name="a1014" text:class-names="">__del__</text:span>
              <text:span text:style-name="a1015" text:class-names=""/>
            </text:p>
          </draw:text-box>
          <svg:title/>
          <svg:desc/>
        </draw:frame>
        <draw:frame draw:id="id225" presentation:style-name="a1023" draw:name="Google Shape;119;g13875fc1bcd_0_8" svg:x="9.35781in" svg:y="5.1945in" svg:width="0.60007in" svg:height="0.43045in" presentation:class="page-number" presentation:placeholder="false">
          <draw:text-box>
            <text:p text:style-name="a1022" text:class-names="" text:cond-style-name="">
              <text:span text:style-name="a1018" text:class-names="">[</text:span>
              <text:span text:style-name="a1019" text:class-names="">
                <text:page-number style:num-format="1" text:fixed="false">34</text:page-number>
              </text:span>
              <text:span text:style-name="a1020" text:class-names="">]</text:span>
              <text:span text:style-name="a1021" text:class-names=""/>
            </text:p>
          </draw:text-box>
          <svg:title/>
          <svg:desc/>
        </draw:frame>
        <draw:frame draw:id="id226" draw:name="Google Shape;120;g13875fc1bcd_0_8" svg:x="0.62in" svg:y="1.62in" svg:width="8.77001in" svg:height="3.37in">
          <table:table table:style-name="a1024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1025" table:default-cell-style-name=""/>
            <table:table-row table:style-name="a1026" table:default-cell-style-name="">
              <table:table-cell table:style-name="a1039">
                <text:p text:style-name="a1038" text:class-names="" text:cond-style-name="">
                  <text:span text:style-name="a1027" text:class-names="">class</text:span>
                  <text:span text:style-name="a1028" text:class-names="">
                    <text:s text:c="1"/>
                    Cachorro:
                    <text:line-break/>
                    <text:s text:c="3"/>
                  </text:span>
                  <text:span text:style-name="a1029" text:class-names="">def</text:span>
                  <text:span text:style-name="a1030" text:class-names="">
                    <text:s text:c="1"/>
                  </text:span>
                  <text:span text:style-name="a1031" text:class-names="">__del__</text:span>
                  <text:span text:style-name="a1032" text:class-names="">
                    (self):
                    <text:line-break/>
                    <text:s text:c="7"/>
                    print(
                  </text:span>
                  <text:span text:style-name="a1033" text:class-names="">"Destruindo a instância"</text:span>
                  <text:span text:style-name="a1034" text:class-names="">
                    )
                    <text:line-break/>
                    <text:line-break/>
                    c = Cachorro()
                    <text:line-break/>
                  </text:span>
                  <text:span text:style-name="a1035" text:class-names="">del</text:span>
                  <text:span text:style-name="a1036" text:class-names="">
                    <text:s text:c="1"/>
                    c
                  </text:span>
                  <text:span text:style-name="a1037" text:class-names=""/>
                </text:p>
              </table:table-cell>
            </table:table-row>
          </table:table>
          <draw:image xlink:href="media/image7.png" xlink:type="simple" xlink:show="embed" xlink:actuate="onLoad"/>
          <svg:title/>
          <svg:desc/>
        </draw:frame>
        <presentation:notes draw:style-name="a1042">
          <draw:page-thumbnail draw:page-number="34" svg:x="0.41667in" svg:y="0.75in" svg:width="6.66667in" svg:height="3.75in" presentation:class="page" draw:id="id227" presentation:style-name="a1040" draw:name="Google Shape;114;g13875fc1bcd_0_8:notes">
            <svg:title/>
            <svg:desc/>
          </draw:page-thumbnail>
          <draw:frame draw:id="id228" presentation:style-name="a1041" draw:name="Google Shape;115;g13875fc1bcd_0_8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0" draw:style-name="a1043" draw:master-page-name="Master1-Layout1-cust-TITLE_1" presentation:presentation-page-layout-name="Master1-PPL1" draw:id="Slide-285">
        <draw:frame draw:id="id229" draw:style-name="a1047" draw:name="Google Shape;125;g13875fc1bcd_0_15" svg:x="0.61847in" svg:y="0.69614in" svg:width="8.104in" svg:height="0.92356in">
          <draw:text-box>
            <text:p text:style-name="a1046" text:class-names="" text:cond-style-name="">
              <text:span text:style-name="a1044" text:class-names="">Percurso</text:span>
              <text:span text:style-name="a1045" text:class-names=""/>
            </text:p>
          </draw:text-box>
          <svg:title/>
          <svg:desc/>
        </draw:frame>
        <draw:frame draw:id="id230" draw:style-name="a1052" draw:name="Google Shape;126;g13875fc1bcd_0_15" svg:x="0.74208in" svg:y="2.02508in" svg:width="1.50919in" svg:height="0.62992in">
          <draw:text-box>
            <text:list text:style-name="a1051">
              <text:list-item>
                <text:list text:style-name="a1051">
                  <text:list-item>
                    <text:p text:style-name="a1050" text:class-names="" text:cond-style-name="">
                      <text:span text:style-name="a1048" text:class-names="">Etapa 1</text:span>
                      <text:span text:style-name="a1049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231" draw:style-name="a1056" draw:name="Google Shape;127;g13875fc1bcd_0_15">
          <svg:title/>
          <svg:desc/>
          <text:p text:style-name="a1055" text:class-names="" text:cond-style-name="">
            <text:span text:style-name="a1053" text:class-names="">Conhecendo os métodos __init__ e __del__</text:span>
            <text:span text:style-name="a1054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232" presentation:style-name="a1062" draw:name="Google Shape;128;g13875fc1bcd_0_15" svg:x="9.35781in" svg:y="5.1945in" svg:width="0.60007in" svg:height="0.43045in" presentation:class="page-number" presentation:placeholder="false">
          <draw:text-box>
            <text:p text:style-name="a1061" text:class-names="" text:cond-style-name="">
              <text:span text:style-name="a1057" text:class-names="">[</text:span>
              <text:span text:style-name="a1058" text:class-names="">
                <text:page-number style:num-format="1" text:fixed="false">35</text:page-number>
              </text:span>
              <text:span text:style-name="a1059" text:class-names="">]</text:span>
              <text:span text:style-name="a1060" text:class-names=""/>
            </text:p>
          </draw:text-box>
          <svg:title/>
          <svg:desc/>
        </draw:frame>
        <presentation:notes draw:style-name="a1065">
          <draw:page-thumbnail draw:page-number="35" svg:x="0.41667in" svg:y="0.75in" svg:width="6.66667in" svg:height="3.75in" presentation:class="page" draw:id="id233" presentation:style-name="a1063" draw:name="Google Shape;122;g13875fc1bcd_0_15:notes">
            <svg:title/>
            <svg:desc/>
          </draw:page-thumbnail>
          <draw:frame draw:id="id234" presentation:style-name="a1064" draw:name="Google Shape;123;g13875fc1bcd_0_1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29" draw:style-name="a1066" draw:master-page-name="Master1-Layout1-cust-TITLE_1" presentation:presentation-page-layout-name="Master1-PPL1" draw:id="Slide-284">
        <draw:frame draw:id="id235" draw:style-name="a1071" draw:name="Google Shape;133;g122e3ca075f_0_56" svg:x="0.61847in" svg:y="1.41407in" svg:width="8.76739in" svg:height="3.78051in">
          <draw:text-box>
            <text:list text:style-name="a1070">
              <text:list-item>
                <text:p text:style-name="a1069" text:class-names="" text:cond-style-name="">
                  <text:span text:style-name="a1067" text:class-names="">https://github.com/digitalinnovationone/trilha-python-dio</text:span>
                  <text:span text:style-name="a1068" text:class-names=""/>
                </text:p>
              </text:list-item>
            </text:list>
          </draw:text-box>
          <svg:title/>
          <svg:desc/>
        </draw:frame>
        <draw:frame draw:id="id236" draw:style-name="a1075" draw:name="Google Shape;134;g122e3ca075f_0_56" svg:x="0.61847in" svg:y="0.49051in" svg:width="8.76739in" svg:height="0.92356in">
          <draw:text-box>
            <text:p text:style-name="a1074" text:class-names="" text:cond-style-name="">
              <text:span text:style-name="a1072" text:class-names="">Links Úteis</text:span>
              <text:span text:style-name="a1073" text:class-names=""/>
            </text:p>
          </draw:text-box>
          <svg:title/>
          <svg:desc/>
        </draw:frame>
        <draw:frame draw:id="id237" presentation:style-name="a1081" draw:name="Google Shape;135;g122e3ca075f_0_56" svg:x="9.35781in" svg:y="5.1945in" svg:width="0.60007in" svg:height="0.43045in" presentation:class="page-number" presentation:placeholder="false">
          <draw:text-box>
            <text:p text:style-name="a1080" text:class-names="" text:cond-style-name="">
              <text:span text:style-name="a1076" text:class-names="">[</text:span>
              <text:span text:style-name="a1077" text:class-names="">
                <text:page-number style:num-format="1" text:fixed="false">36</text:page-number>
              </text:span>
              <text:span text:style-name="a1078" text:class-names="">]</text:span>
              <text:span text:style-name="a1079" text:class-names=""/>
            </text:p>
          </draw:text-box>
          <svg:title/>
          <svg:desc/>
        </draw:frame>
        <presentation:notes draw:style-name="a1084">
          <draw:page-thumbnail draw:page-number="36" svg:x="0.41667in" svg:y="0.75in" svg:width="6.66667in" svg:height="3.75in" presentation:class="page" draw:id="id238" presentation:style-name="a1082" draw:name="Google Shape;130;g122e3ca075f_0_56:notes">
            <svg:title/>
            <svg:desc/>
          </draw:page-thumbnail>
          <draw:frame draw:id="id239" presentation:style-name="a1083" draw:name="Google Shape;131;g122e3ca075f_0_5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28" draw:style-name="a1085" draw:master-page-name="Master1-Layout1-cust-TITLE_1" presentation:presentation-page-layout-name="Master1-PPL1" draw:id="Slide-283">
        <draw:frame draw:id="id240" draw:style-name="a1097" draw:name="Google Shape;140;p14" svg:x="1.27086in" svg:y="3.23967in" svg:width="4.8586in" svg:height="0.99902in">
          <draw:text-box>
            <text:list text:style-name="a1090">
              <text:list-item>
                <text:list text:style-name="a1090">
                  <text:list-item>
                    <text:p text:style-name="a1089" text:class-names="" text:cond-style-name="">
                      <text:span text:style-name="a1086" text:class-names="">&gt;</text:span>
                      <text:span text:style-name="a1087" text:class-names="">
                        <text:s text:c="1"/>
                        Fórum/Artigos
                      </text:span>
                      <text:span text:style-name="a1088" text:class-names=""/>
                    </text:p>
                  </text:list-item>
                </text:list>
              </text:list-item>
            </text:list>
            <text:list text:style-name="a1096">
              <text:list-item>
                <text:list text:style-name="a1096">
                  <text:list-item>
                    <text:p text:style-name="a1095" text:class-names="" text:cond-style-name="">
                      <text:span text:style-name="a1091" text:class-names="">&gt;</text:span>
                      <text:span text:style-name="a1092" text:class-names="">
                        <text:s text:c="1"/>
                        Comunidade
                        <text:s text:c="1"/>
                      </text:span>
                      <text:span text:style-name="a1093" text:class-names="">
                        <text:a xlink:href="https://discord.com/invite/gFKWUdTkaj" text:style-name="" text:visited-style-name="">Online (Discord)</text:a>
                      </text:span>
                      <text:span text:style-name="a1094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241" draw:style-name="a1101" draw:name="Google Shape;141;p14" svg:x="1.27086in" svg:y="1.44029in" svg:width="7.19062in" svg:height="0.99902in">
          <draw:text-box>
            <text:p text:style-name="a1100" text:class-names="" text:cond-style-name="">
              <text:span text:style-name="a1098" text:class-names="">Dúvidas?</text:span>
              <text:span text:style-name="a1099" text:class-names=""/>
            </text:p>
          </draw:text-box>
          <svg:title/>
          <svg:desc/>
        </draw:frame>
        <draw:frame draw:id="id242" draw:style-name="a1102" draw:name="Google Shape;142;p14" svg:x="7.26438in" svg:y="2.21965in" svg:width="1.62387in" svg:height="2.01903in" style:rel-width="scale" style:rel-height="scale">
          <draw:image xlink:href="media/image2.png" xlink:type="simple" xlink:show="embed" xlink:actuate="onLoad"/>
          <svg:title/>
          <svg:desc/>
        </draw:frame>
        <draw:frame draw:id="id243" draw:style-name="a1103" draw:name="Google Shape;143;p14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244" presentation:style-name="a1109" draw:name="Google Shape;144;p14" svg:x="9.35781in" svg:y="5.1945in" svg:width="0.60007in" svg:height="0.43045in" presentation:class="page-number" presentation:placeholder="false">
          <draw:text-box>
            <text:p text:style-name="a1108" text:class-names="" text:cond-style-name="">
              <text:span text:style-name="a1104" text:class-names="">[</text:span>
              <text:span text:style-name="a1105" text:class-names="">
                <text:page-number style:num-format="1" text:fixed="false">37</text:page-number>
              </text:span>
              <text:span text:style-name="a1106" text:class-names="">]</text:span>
              <text:span text:style-name="a1107" text:class-names=""/>
            </text:p>
          </draw:text-box>
          <svg:title/>
          <svg:desc/>
        </draw:frame>
        <presentation:notes draw:style-name="a1112">
          <draw:page-thumbnail draw:page-number="37" svg:x="0.41667in" svg:y="0.75in" svg:width="6.66667in" svg:height="3.75in" presentation:class="page" draw:id="id245" presentation:style-name="a1110" draw:name="Google Shape;137;p14:notes">
            <svg:title/>
            <svg:desc/>
          </draw:page-thumbnail>
          <draw:frame draw:id="id246" presentation:style-name="a1111" draw:name="Google Shape;138;p1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57" draw:style-name="a1113" draw:master-page-name="Master1-Layout1-cust-TITLE_1" presentation:presentation-page-layout-name="Master1-PPL1" draw:id="Slide-312">
        <draw:frame draw:id="id247" draw:style-name="a1123" draw:name="Google Shape;57;p2" svg:x="0.61847in" svg:y="3.29312in" svg:width="7.39469in" svg:height="2.11647in">
          <draw:text-box>
            <text:p text:style-name="a1116" text:class-names="" text:cond-style-name="">
              <text:span text:style-name="a1114" text:class-names="">Guilherme Arthur de Carvalho</text:span>
              <text:span text:style-name="a1115" text:class-names=""/>
            </text:p>
            <text:p text:style-name="a1119" text:class-names="" text:cond-style-name="">
              <text:span text:style-name="a1117" text:class-names="">Analista de sistemas</text:span>
              <text:span text:style-name="a1118" text:class-names=""/>
            </text:p>
            <text:p text:style-name="a1122" text:class-names="" text:cond-style-name="">
              <text:span text:style-name="a1120" text:class-names="">@decarvalhogui</text:span>
              <text:span text:style-name="a1121" text:class-names=""/>
            </text:p>
          </draw:text-box>
          <svg:title/>
          <svg:desc/>
        </draw:frame>
        <draw:frame draw:id="id248" draw:style-name="a1127" draw:name="Google Shape;58;p2" svg:x="0.61847in" svg:y="0.69614in" svg:width="8.7395in" svg:height="2.11647in">
          <draw:text-box>
            <text:p text:style-name="a1126" text:class-names="" text:cond-style-name="">
              <text:span text:style-name="a1124" text:class-names="">Herança</text:span>
              <text:span text:style-name="a1125" text:class-names=""/>
            </text:p>
          </draw:text-box>
          <svg:title/>
          <svg:desc/>
        </draw:frame>
        <draw:frame draw:id="id249" presentation:style-name="a1133" draw:name="Google Shape;59;p2" svg:x="9.35781in" svg:y="5.1945in" svg:width="0.60007in" svg:height="0.43045in" presentation:class="page-number" presentation:placeholder="false">
          <draw:text-box>
            <text:p text:style-name="a1132" text:class-names="" text:cond-style-name="">
              <text:span text:style-name="a1128" text:class-names="">[</text:span>
              <text:span text:style-name="a1129" text:class-names="">
                <text:page-number style:num-format="1" text:fixed="false">38</text:page-number>
              </text:span>
              <text:span text:style-name="a1130" text:class-names="">]</text:span>
              <text:span text:style-name="a1131" text:class-names=""/>
            </text:p>
          </draw:text-box>
          <svg:title/>
          <svg:desc/>
        </draw:frame>
        <presentation:notes draw:style-name="a1136">
          <draw:page-thumbnail draw:page-number="38" svg:x="0.41667in" svg:y="0.75in" svg:width="6.66667in" svg:height="3.75in" presentation:class="page" draw:id="id250" presentation:style-name="a1134" draw:name="Google Shape;54;p2:notes">
            <svg:title/>
            <svg:desc/>
          </draw:page-thumbnail>
          <draw:frame draw:id="id251" presentation:style-name="a1135" draw:name="Google Shape;55;p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56" draw:style-name="a1137" draw:master-page-name="Master1-Layout1-cust-TITLE_1" presentation:presentation-page-layout-name="Master1-PPL1" draw:id="Slide-311">
        <draw:frame draw:id="id252" draw:style-name="a1142" draw:name="Google Shape;64;p3" svg:x="0.61847in" svg:y="2.03163in" svg:width="8.76739in" svg:height="2.23885in">
          <draw:text-box>
            <text:list text:style-name="a1141">
              <text:list-item>
                <text:list text:style-name="a1141">
                  <text:list-item>
                    <text:p text:style-name="a1140" text:class-names="" text:cond-style-name="">
                      <text:span text:style-name="a1138" text:class-names="">Aprender o que é herança em POO e como podemos utilizá-la em Python.</text:span>
                      <text:span text:style-name="a1139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253" draw:style-name="a1146" draw:name="Google Shape;65;p3" svg:x="0.61847in" svg:y="0.69614in" svg:width="8.76739in" svg:height="0.92356in">
          <draw:text-box>
            <text:p text:style-name="a1145" text:class-names="" text:cond-style-name="">
              <text:span text:style-name="a1143" text:class-names="">Objetivo Geral</text:span>
              <text:span text:style-name="a1144" text:class-names=""/>
            </text:p>
          </draw:text-box>
          <svg:title/>
          <svg:desc/>
        </draw:frame>
        <draw:frame draw:id="id254" presentation:style-name="a1152" draw:name="Google Shape;66;p3" svg:x="9.35781in" svg:y="5.1945in" svg:width="0.60007in" svg:height="0.43045in" presentation:class="page-number" presentation:placeholder="false">
          <draw:text-box>
            <text:p text:style-name="a1151" text:class-names="" text:cond-style-name="">
              <text:span text:style-name="a1147" text:class-names="">[</text:span>
              <text:span text:style-name="a1148" text:class-names="">
                <text:page-number style:num-format="1" text:fixed="false">39</text:page-number>
              </text:span>
              <text:span text:style-name="a1149" text:class-names="">]</text:span>
              <text:span text:style-name="a1150" text:class-names=""/>
            </text:p>
          </draw:text-box>
          <svg:title/>
          <svg:desc/>
        </draw:frame>
        <presentation:notes draw:style-name="a1155">
          <draw:page-thumbnail draw:page-number="39" svg:x="0.41667in" svg:y="0.75in" svg:width="6.66667in" svg:height="3.75in" presentation:class="page" draw:id="id255" presentation:style-name="a1153" draw:name="Google Shape;61;p3:notes">
            <svg:title/>
            <svg:desc/>
          </draw:page-thumbnail>
          <draw:frame draw:id="id256" presentation:style-name="a1154" draw:name="Google Shape;62;p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55" draw:style-name="a1156" draw:master-page-name="Master1-Layout1-cust-TITLE_1" presentation:presentation-page-layout-name="Master1-PPL1" draw:id="Slide-310">
        <draw:frame draw:id="id257" draw:style-name="a1161" draw:name="Google Shape;71;g116295da5bc_0_62" svg:x="0.61847in" svg:y="1.6197in" svg:width="8.76739in" svg:height="3.37238in">
          <draw:text-box>
            <text:list text:style-name="a1160">
              <text:list-item>
                <text:p text:style-name="a1159" text:class-names="" text:cond-style-name="">
                  <text:span text:style-name="a1157" text:class-names="">Conhecimento básico em Python.</text:span>
                  <text:span text:style-name="a1158" text:class-names=""/>
                </text:p>
              </text:list-item>
            </text:list>
          </draw:text-box>
          <svg:title/>
          <svg:desc/>
        </draw:frame>
        <draw:frame draw:id="id258" draw:style-name="a1165" draw:name="Google Shape;72;g116295da5bc_0_62" svg:x="0.61847in" svg:y="0.69614in" svg:width="8.76739in" svg:height="0.92356in">
          <draw:text-box>
            <text:p text:style-name="a1164" text:class-names="" text:cond-style-name="">
              <text:span text:style-name="a1162" text:class-names="">Pré-requisitos</text:span>
              <text:span text:style-name="a1163" text:class-names=""/>
            </text:p>
          </draw:text-box>
          <svg:title/>
          <svg:desc/>
        </draw:frame>
        <draw:frame draw:id="id259" presentation:style-name="a1171" draw:name="Google Shape;73;g116295da5bc_0_62" svg:x="9.35781in" svg:y="5.1945in" svg:width="0.60007in" svg:height="0.43045in" presentation:class="page-number" presentation:placeholder="false">
          <draw:text-box>
            <text:p text:style-name="a1170" text:class-names="" text:cond-style-name="">
              <text:span text:style-name="a1166" text:class-names="">[</text:span>
              <text:span text:style-name="a1167" text:class-names="">
                <text:page-number style:num-format="1" text:fixed="false">40</text:page-number>
              </text:span>
              <text:span text:style-name="a1168" text:class-names="">]</text:span>
              <text:span text:style-name="a1169" text:class-names=""/>
            </text:p>
          </draw:text-box>
          <svg:title/>
          <svg:desc/>
        </draw:frame>
        <presentation:notes draw:style-name="a1174">
          <draw:page-thumbnail draw:page-number="40" svg:x="0.41667in" svg:y="0.75in" svg:width="6.66667in" svg:height="3.75in" presentation:class="page" draw:id="id260" presentation:style-name="a1172" draw:name="Google Shape;68;g116295da5bc_0_62:notes">
            <svg:title/>
            <svg:desc/>
          </draw:page-thumbnail>
          <draw:frame draw:id="id261" presentation:style-name="a1173" draw:name="Google Shape;69;g116295da5bc_0_6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54" draw:style-name="a1175" draw:master-page-name="Master1-Layout1-cust-TITLE_1" presentation:presentation-page-layout-name="Master1-PPL1" draw:id="Slide-309">
        <draw:frame draw:id="id262" draw:style-name="a1179" draw:name="Google Shape;78;p17" svg:x="0.61847in" svg:y="0.69614in" svg:width="8.104in" svg:height="0.92356in">
          <draw:text-box>
            <text:p text:style-name="a1178" text:class-names="" text:cond-style-name="">
              <text:span text:style-name="a1176" text:class-names="">Percurso</text:span>
              <text:span text:style-name="a1177" text:class-names=""/>
            </text:p>
          </draw:text-box>
          <svg:title/>
          <svg:desc/>
        </draw:frame>
        <draw:frame draw:id="id263" draw:style-name="a1184" draw:name="Google Shape;79;p17" svg:x="0.74208in" svg:y="2.02508in" svg:width="1.50919in" svg:height="0.62992in">
          <draw:text-box>
            <text:list text:style-name="a1183">
              <text:list-item>
                <text:list text:style-name="a1183">
                  <text:list-item>
                    <text:p text:style-name="a1182" text:class-names="" text:cond-style-name="">
                      <text:span text:style-name="a1180" text:class-names="">Etapa 1</text:span>
                      <text:span text:style-name="a1181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264" draw:style-name="a1188" draw:name="Google Shape;80;p17">
          <svg:title/>
          <svg:desc/>
          <text:p text:style-name="a1187" text:class-names="" text:cond-style-name="">
            <text:span text:style-name="a1185" text:class-names="">Herança em POO</text:span>
            <text:span text:style-name="a1186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265" presentation:style-name="a1194" draw:name="Google Shape;81;p17" svg:x="9.35781in" svg:y="5.1945in" svg:width="0.60007in" svg:height="0.43045in" presentation:class="page-number" presentation:placeholder="false">
          <draw:text-box>
            <text:p text:style-name="a1193" text:class-names="" text:cond-style-name="">
              <text:span text:style-name="a1189" text:class-names="">[</text:span>
              <text:span text:style-name="a1190" text:class-names="">
                <text:page-number style:num-format="1" text:fixed="false">41</text:page-number>
              </text:span>
              <text:span text:style-name="a1191" text:class-names="">]</text:span>
              <text:span text:style-name="a1192" text:class-names=""/>
            </text:p>
          </draw:text-box>
          <svg:title/>
          <svg:desc/>
        </draw:frame>
        <draw:frame draw:id="id266" draw:style-name="a1200" draw:name="Google Shape;82;p17" svg:x="0.74208in" svg:y="2.81251in" svg:width="1.50919in" svg:height="0.62992in">
          <draw:text-box>
            <text:list text:style-name="a1199">
              <text:list-item>
                <text:list text:style-name="a1199">
                  <text:list-item>
                    <text:p text:style-name="a1198" text:class-names="" text:cond-style-name="">
                      <text:span text:style-name="a1195" text:class-names="">
                        Etapa
                        <text:s text:c="1"/>
                      </text:span>
                      <text:span text:style-name="a1196" text:class-names="">2</text:span>
                      <text:span text:style-name="a1197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75in" svg:width="6.7523in" svg:height="0.50492in" draw:id="id267" draw:style-name="a1204" draw:name="Google Shape;83;p17">
          <svg:title/>
          <svg:desc/>
          <text:p text:style-name="a1203" text:class-names="" text:cond-style-name="">
            <text:span text:style-name="a1201" text:class-names="">Herança simples e herança múltipla</text:span>
            <text:span text:style-name="a1202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1207">
          <draw:page-thumbnail draw:page-number="41" svg:x="0.41667in" svg:y="0.75in" svg:width="6.66667in" svg:height="3.75in" presentation:class="page" draw:id="id268" presentation:style-name="a1205" draw:name="Google Shape;75;p17:notes">
            <svg:title/>
            <svg:desc/>
          </draw:page-thumbnail>
          <draw:frame draw:id="id269" presentation:style-name="a1206" draw:name="Google Shape;76;p1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53" draw:style-name="a1208" draw:master-page-name="Master1-Layout1-cust-TITLE_1" presentation:presentation-page-layout-name="Master1-PPL1" draw:id="Slide-308">
        <draw:frame draw:id="id270" draw:style-name="a1211" draw:name="Google Shape;88;p5" svg:x="0.61847in" svg:y="4.18773in" svg:width="8.104in" svg:height="0.43602in">
          <draw:text-box>
            <text:p text:style-name="a1210" text:class-names="" text:cond-style-name="">
              <text:span text:style-name="a1209" text:class-names=""/>
            </text:p>
          </draw:text-box>
          <svg:title/>
          <svg:desc/>
        </draw:frame>
        <draw:frame draw:id="id271" draw:style-name="a1215" draw:name="Google Shape;89;p5" svg:x="0.61846in" svg:y="0.95195in" svg:width="8.104in" svg:height="0.53051in">
          <draw:text-box>
            <text:p text:style-name="a1214" text:class-names="" text:cond-style-name="">
              <text:span text:style-name="a1212" text:class-names="">Etapa 1</text:span>
              <text:span text:style-name="a1213" text:class-names=""/>
            </text:p>
          </draw:text-box>
          <svg:title/>
          <svg:desc/>
        </draw:frame>
        <draw:frame draw:id="id272" draw:style-name="a1219" draw:name="Google Shape;90;p5" svg:x="0.61847in" svg:y="1.95272in" svg:width="8.104in" svg:height="1.76476in">
          <draw:text-box>
            <text:p text:style-name="a1218" text:class-names="" text:cond-style-name="">
              <text:span text:style-name="a1216" text:class-names="">Herança em POO</text:span>
              <text:span text:style-name="a1217" text:class-names=""/>
            </text:p>
          </draw:text-box>
          <svg:title/>
          <svg:desc/>
        </draw:frame>
        <draw:frame draw:id="id273" draw:style-name="a1220" draw:name="Google Shape;91;p5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274" presentation:style-name="a1226" draw:name="Google Shape;92;p5" svg:x="9.35781in" svg:y="5.1945in" svg:width="0.60007in" svg:height="0.43045in" presentation:class="page-number" presentation:placeholder="false">
          <draw:text-box>
            <text:p text:style-name="a1225" text:class-names="" text:cond-style-name="">
              <text:span text:style-name="a1221" text:class-names="">[</text:span>
              <text:span text:style-name="a1222" text:class-names="">
                <text:page-number style:num-format="1" text:fixed="false">42</text:page-number>
              </text:span>
              <text:span text:style-name="a1223" text:class-names="">]</text:span>
              <text:span text:style-name="a1224" text:class-names=""/>
            </text:p>
          </draw:text-box>
          <svg:title/>
          <svg:desc/>
        </draw:frame>
        <presentation:notes draw:style-name="a1229">
          <draw:page-thumbnail draw:page-number="42" svg:x="0.41667in" svg:y="0.75in" svg:width="6.66667in" svg:height="3.75in" presentation:class="page" draw:id="id275" presentation:style-name="a1227" draw:name="Google Shape;85;p5:notes">
            <svg:title/>
            <svg:desc/>
          </draw:page-thumbnail>
          <draw:frame draw:id="id276" presentation:style-name="a1228" draw:name="Google Shape;86;p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52" draw:style-name="a1230" draw:master-page-name="Master1-Layout1-cust-TITLE_1" presentation:presentation-page-layout-name="Master1-PPL1" draw:id="Slide-307">
        <draw:frame draw:id="id277" draw:style-name="a1234" draw:name="Google Shape;97;g1387437fc74_0_0" svg:x="0.61847in" svg:y="1.6197in" svg:width="8.76739in" svg:height="3.37238in">
          <draw:text-box>
            <text:p text:style-name="a1233" text:class-names="" text:cond-style-name="">
              <text:span text:style-name="a1231" text:class-names="">Em programação herança é a capacidade de uma classe filha derivar ou herdar as características e comportamentos da classe pai (base).</text:span>
              <text:span text:style-name="a1232" text:class-names=""/>
            </text:p>
          </draw:text-box>
          <svg:title/>
          <svg:desc/>
        </draw:frame>
        <draw:frame draw:id="id278" draw:style-name="a1238" draw:name="Google Shape;98;g1387437fc74_0_0" svg:x="0.61631in" svg:y="0.69614in" svg:width="8.76739in" svg:height="0.92356in">
          <draw:text-box>
            <text:p text:style-name="a1237" text:class-names="" text:cond-style-name="">
              <text:span text:style-name="a1235" text:class-names="">O que é herança?</text:span>
              <text:span text:style-name="a1236" text:class-names=""/>
            </text:p>
          </draw:text-box>
          <svg:title/>
          <svg:desc/>
        </draw:frame>
        <draw:frame draw:id="id279" presentation:style-name="a1244" draw:name="Google Shape;99;g1387437fc74_0_0" svg:x="9.35781in" svg:y="5.1945in" svg:width="0.60007in" svg:height="0.43045in" presentation:class="page-number" presentation:placeholder="false">
          <draw:text-box>
            <text:p text:style-name="a1243" text:class-names="" text:cond-style-name="">
              <text:span text:style-name="a1239" text:class-names="">[</text:span>
              <text:span text:style-name="a1240" text:class-names="">
                <text:page-number style:num-format="1" text:fixed="false">43</text:page-number>
              </text:span>
              <text:span text:style-name="a1241" text:class-names="">]</text:span>
              <text:span text:style-name="a1242" text:class-names=""/>
            </text:p>
          </draw:text-box>
          <svg:title/>
          <svg:desc/>
        </draw:frame>
        <presentation:notes draw:style-name="a1247">
          <draw:page-thumbnail draw:page-number="43" svg:x="0.41667in" svg:y="0.75in" svg:width="6.66667in" svg:height="3.75in" presentation:class="page" draw:id="id280" presentation:style-name="a1245" draw:name="Google Shape;94;g1387437fc74_0_0:notes">
            <svg:title/>
            <svg:desc/>
          </draw:page-thumbnail>
          <draw:frame draw:id="id281" presentation:style-name="a1246" draw:name="Google Shape;95;g1387437fc74_0_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51" draw:style-name="a1248" draw:master-page-name="Master1-Layout1-cust-TITLE_1" presentation:presentation-page-layout-name="Master1-PPL1" draw:id="Slide-306">
        <draw:frame draw:id="id282" draw:style-name="a1261" draw:name="Google Shape;104;g1387610439e_0_6" svg:x="0.61847in" svg:y="1.6197in" svg:width="8.76739in" svg:height="3.37238in">
          <draw:text-box>
            <text:list text:style-name="a1252">
              <text:list-item>
                <text:p text:style-name="a1251" text:class-names="" text:cond-style-name="">
                  <text:span text:style-name="a1249" text:class-names="">Representa bem os relacionamentos do mundo real.</text:span>
                  <text:span text:style-name="a1250" text:class-names=""/>
                </text:p>
              </text:list-item>
            </text:list>
            <text:list text:style-name="a1256">
              <text:list-item>
                <text:p text:style-name="a1255" text:class-names="" text:cond-style-name="">
                  <text:span text:style-name="a1253" text:class-names="">*Fornece reutilização de código, não precisamos escrever o mesmo código repetidamente. Além disso, permite adicionar mais recursos a uma classe sem modificá-la.</text:span>
                  <text:span text:style-name="a1254" text:class-names=""/>
                </text:p>
              </text:list-item>
            </text:list>
            <text:list text:style-name="a1260">
              <text:list-item>
                <text:p text:style-name="a1259" text:class-names="" text:cond-style-name="">
                  <text:span text:style-name="a1257" text:class-names="">*É de natureza transitiva, o que significa que, se a classe B herdar da classe A, todas as subclasses de B herdarão automaticamente da classe A.</text:span>
                  <text:span text:style-name="a1258" text:class-names=""/>
                </text:p>
              </text:list-item>
            </text:list>
          </draw:text-box>
          <svg:title/>
          <svg:desc/>
        </draw:frame>
        <draw:frame draw:id="id283" draw:style-name="a1265" draw:name="Google Shape;105;g1387610439e_0_6" svg:x="0.61631in" svg:y="0.69614in" svg:width="8.76739in" svg:height="0.92356in">
          <draw:text-box>
            <text:p text:style-name="a1264" text:class-names="" text:cond-style-name="">
              <text:span text:style-name="a1262" text:class-names="">Benefícios da herança</text:span>
              <text:span text:style-name="a1263" text:class-names=""/>
            </text:p>
          </draw:text-box>
          <svg:title/>
          <svg:desc/>
        </draw:frame>
        <draw:frame draw:id="id284" presentation:style-name="a1271" draw:name="Google Shape;106;g1387610439e_0_6" svg:x="9.35781in" svg:y="5.1945in" svg:width="0.60007in" svg:height="0.43045in" presentation:class="page-number" presentation:placeholder="false">
          <draw:text-box>
            <text:p text:style-name="a1270" text:class-names="" text:cond-style-name="">
              <text:span text:style-name="a1266" text:class-names="">[</text:span>
              <text:span text:style-name="a1267" text:class-names="">
                <text:page-number style:num-format="1" text:fixed="false">44</text:page-number>
              </text:span>
              <text:span text:style-name="a1268" text:class-names="">]</text:span>
              <text:span text:style-name="a1269" text:class-names=""/>
            </text:p>
          </draw:text-box>
          <svg:title/>
          <svg:desc/>
        </draw:frame>
        <presentation:notes draw:style-name="a1274">
          <draw:page-thumbnail draw:page-number="44" svg:x="0.41667in" svg:y="0.75in" svg:width="6.66667in" svg:height="3.75in" presentation:class="page" draw:id="id285" presentation:style-name="a1272" draw:name="Google Shape;101;g1387610439e_0_6:notes">
            <svg:title/>
            <svg:desc/>
          </draw:page-thumbnail>
          <draw:frame draw:id="id286" presentation:style-name="a1273" draw:name="Google Shape;102;g1387610439e_0_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50" draw:style-name="a1275" draw:master-page-name="Master1-Layout1-cust-TITLE_1" presentation:presentation-page-layout-name="Master1-PPL1" draw:id="Slide-305">
        <draw:frame draw:id="id287" draw:style-name="a1278" draw:name="Google Shape;111;g138758748e6_0_6" svg:x="0.61847in" svg:y="1.6197in" svg:width="8.76739in" svg:height="3.37238in">
          <draw:text-box>
            <text:p text:style-name="a1277" text:class-names="" text:cond-style-name="">
              <text:span text:style-name="a1276" text:class-names=""/>
            </text:p>
          </draw:text-box>
          <svg:title/>
          <svg:desc/>
        </draw:frame>
        <draw:frame draw:id="id288" draw:style-name="a1282" draw:name="Google Shape;112;g138758748e6_0_6" svg:x="0.61631in" svg:y="0.69614in" svg:width="8.76739in" svg:height="0.92356in">
          <draw:text-box>
            <text:p text:style-name="a1281" text:class-names="" text:cond-style-name="">
              <text:span text:style-name="a1279" text:class-names="">Sintaxe da herança</text:span>
              <text:span text:style-name="a1280" text:class-names=""/>
            </text:p>
          </draw:text-box>
          <svg:title/>
          <svg:desc/>
        </draw:frame>
        <draw:frame draw:id="id289" presentation:style-name="a1288" draw:name="Google Shape;113;g138758748e6_0_6" svg:x="9.35781in" svg:y="5.1945in" svg:width="0.60007in" svg:height="0.43045in" presentation:class="page-number" presentation:placeholder="false">
          <draw:text-box>
            <text:p text:style-name="a1287" text:class-names="" text:cond-style-name="">
              <text:span text:style-name="a1283" text:class-names="">[</text:span>
              <text:span text:style-name="a1284" text:class-names="">
                <text:page-number style:num-format="1" text:fixed="false">45</text:page-number>
              </text:span>
              <text:span text:style-name="a1285" text:class-names="">]</text:span>
              <text:span text:style-name="a1286" text:class-names=""/>
            </text:p>
          </draw:text-box>
          <svg:title/>
          <svg:desc/>
        </draw:frame>
        <draw:frame draw:id="id290" draw:name="Google Shape;114;g138758748e6_0_6" svg:x="0.62in" svg:y="1.62in" svg:width="8.77001in" svg:height="3.37in">
          <table:table table:style-name="a1289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1290" table:default-cell-style-name=""/>
            <table:table-row table:style-name="a1291" table:default-cell-style-name="">
              <table:table-cell table:style-name="a1306">
                <text:p text:style-name="a1298" text:class-names="" text:cond-style-name="">
                  <text:span text:style-name="a1292" text:class-names="">class</text:span>
                  <text:span text:style-name="a1293" text:class-names="">
                    <text:s text:c="1"/>
                  </text:span>
                  <text:span text:style-name="a1294" text:class-names="">A</text:span>
                  <text:span text:style-name="a1295" text:class-names="">
                    :
                    <text:line-break/>
                    <text:s text:c="3"/>
                  </text:span>
                  <text:span text:style-name="a1296" text:class-names="">pass</text:span>
                  <text:span text:style-name="a1297" text:class-names=""/>
                </text:p>
                <text:p text:style-name="a1300" text:class-names="" text:cond-style-name="">
                  <text:span text:style-name="a1299" text:class-names=""/>
                </text:p>
                <text:p text:style-name="a1305" text:class-names="" text:cond-style-name="">
                  <text:span text:style-name="a1301" text:class-names="">class</text:span>
                  <text:span text:style-name="a1302" text:class-names="">
                    <text:s text:c="1"/>
                    B(A):
                    <text:line-break/>
                    <text:s text:c="3"/>
                  </text:span>
                  <text:span text:style-name="a1303" text:class-names="">pass</text:span>
                  <text:span text:style-name="a1304" text:class-names=""/>
                </text:p>
              </table:table-cell>
            </table:table-row>
          </table:table>
          <draw:image xlink:href="media/image8.png" xlink:type="simple" xlink:show="embed" xlink:actuate="onLoad"/>
          <svg:title/>
          <svg:desc/>
        </draw:frame>
        <presentation:notes draw:style-name="a1309">
          <draw:page-thumbnail draw:page-number="45" svg:x="0.41667in" svg:y="0.75in" svg:width="6.66667in" svg:height="3.75in" presentation:class="page" draw:id="id291" presentation:style-name="a1307" draw:name="Google Shape;108;g138758748e6_0_6:notes">
            <svg:title/>
            <svg:desc/>
          </draw:page-thumbnail>
          <draw:frame draw:id="id292" presentation:style-name="a1308" draw:name="Google Shape;109;g138758748e6_0_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49" draw:style-name="a1310" draw:master-page-name="Master1-Layout1-cust-TITLE_1" presentation:presentation-page-layout-name="Master1-PPL1" draw:id="Slide-304">
        <draw:frame draw:id="id293" draw:style-name="a1314" draw:name="Google Shape;119;g1387610439e_0_17" svg:x="0.61847in" svg:y="0.69614in" svg:width="8.104in" svg:height="0.92356in">
          <draw:text-box>
            <text:p text:style-name="a1313" text:class-names="" text:cond-style-name="">
              <text:span text:style-name="a1311" text:class-names="">Percurso</text:span>
              <text:span text:style-name="a1312" text:class-names=""/>
            </text:p>
          </draw:text-box>
          <svg:title/>
          <svg:desc/>
        </draw:frame>
        <draw:frame draw:id="id294" draw:style-name="a1319" draw:name="Google Shape;120;g1387610439e_0_17" svg:x="0.74208in" svg:y="2.02508in" svg:width="1.50919in" svg:height="0.62992in">
          <draw:text-box>
            <text:list text:style-name="a1318">
              <text:list-item>
                <text:list text:style-name="a1318">
                  <text:list-item>
                    <text:p text:style-name="a1317" text:class-names="" text:cond-style-name="">
                      <text:span text:style-name="a1315" text:class-names="">Etapa 1</text:span>
                      <text:span text:style-name="a1316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295" draw:style-name="a1323" draw:name="Google Shape;121;g1387610439e_0_17">
          <svg:title/>
          <svg:desc/>
          <text:p text:style-name="a1322" text:class-names="" text:cond-style-name="">
            <text:span text:style-name="a1320" text:class-names="">Herança em POO</text:span>
            <text:span text:style-name="a1321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296" presentation:style-name="a1329" draw:name="Google Shape;122;g1387610439e_0_17" svg:x="9.35781in" svg:y="5.1945in" svg:width="0.60007in" svg:height="0.43045in" presentation:class="page-number" presentation:placeholder="false">
          <draw:text-box>
            <text:p text:style-name="a1328" text:class-names="" text:cond-style-name="">
              <text:span text:style-name="a1324" text:class-names="">[</text:span>
              <text:span text:style-name="a1325" text:class-names="">
                <text:page-number style:num-format="1" text:fixed="false">46</text:page-number>
              </text:span>
              <text:span text:style-name="a1326" text:class-names="">]</text:span>
              <text:span text:style-name="a1327" text:class-names=""/>
            </text:p>
          </draw:text-box>
          <svg:title/>
          <svg:desc/>
        </draw:frame>
        <draw:frame draw:id="id297" draw:style-name="a1335" draw:name="Google Shape;123;g1387610439e_0_17" svg:x="0.74208in" svg:y="2.81251in" svg:width="1.50919in" svg:height="0.62992in">
          <draw:text-box>
            <text:list text:style-name="a1334">
              <text:list-item>
                <text:list text:style-name="a1334">
                  <text:list-item>
                    <text:p text:style-name="a1333" text:class-names="" text:cond-style-name="">
                      <text:span text:style-name="a1330" text:class-names="">
                        Etapa
                        <text:s text:c="1"/>
                      </text:span>
                      <text:span text:style-name="a1331" text:class-names="">2</text:span>
                      <text:span text:style-name="a1332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75in" svg:width="6.7523in" svg:height="0.50492in" draw:id="id298" draw:style-name="a1339" draw:name="Google Shape;124;g1387610439e_0_17">
          <svg:title/>
          <svg:desc/>
          <text:p text:style-name="a1338" text:class-names="" text:cond-style-name="">
            <text:span text:style-name="a1336" text:class-names="">Herança simples e herança múltipla</text:span>
            <text:span text:style-name="a1337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1342">
          <draw:page-thumbnail draw:page-number="46" svg:x="0.41667in" svg:y="0.75in" svg:width="6.66667in" svg:height="3.75in" presentation:class="page" draw:id="id299" presentation:style-name="a1340" draw:name="Google Shape;116;g1387610439e_0_17:notes">
            <svg:title/>
            <svg:desc/>
          </draw:page-thumbnail>
          <draw:frame draw:id="id300" presentation:style-name="a1341" draw:name="Google Shape;117;g1387610439e_0_1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48" draw:style-name="a1343" draw:master-page-name="Master1-Layout1-cust-TITLE_1" presentation:presentation-page-layout-name="Master1-PPL1" draw:id="Slide-303">
        <draw:frame draw:id="id301" draw:style-name="a1346" draw:name="Google Shape;129;g1387610439e_0_36" svg:x="0.61847in" svg:y="4.18773in" svg:width="8.104in" svg:height="0.43602in">
          <draw:text-box>
            <text:p text:style-name="a1345" text:class-names="" text:cond-style-name="">
              <text:span text:style-name="a1344" text:class-names=""/>
            </text:p>
          </draw:text-box>
          <svg:title/>
          <svg:desc/>
        </draw:frame>
        <draw:frame draw:id="id302" draw:style-name="a1351" draw:name="Google Shape;130;g1387610439e_0_36" svg:x="0.61846in" svg:y="0.95195in" svg:width="8.104in" svg:height="0.53051in">
          <draw:text-box>
            <text:p text:style-name="a1350" text:class-names="" text:cond-style-name="">
              <text:span text:style-name="a1347" text:class-names="">
                Etapa
                <text:s text:c="1"/>
              </text:span>
              <text:span text:style-name="a1348" text:class-names="">2</text:span>
              <text:span text:style-name="a1349" text:class-names=""/>
            </text:p>
          </draw:text-box>
          <svg:title/>
          <svg:desc/>
        </draw:frame>
        <draw:frame draw:id="id303" draw:style-name="a1355" draw:name="Google Shape;131;g1387610439e_0_36" svg:x="0.61847in" svg:y="1.95272in" svg:width="8.104in" svg:height="1.76476in">
          <draw:text-box>
            <text:p text:style-name="a1354" text:class-names="" text:cond-style-name="">
              <text:span text:style-name="a1352" text:class-names="">Herança simples e herança múltipla</text:span>
              <text:span text:style-name="a1353" text:class-names=""/>
            </text:p>
          </draw:text-box>
          <svg:title/>
          <svg:desc/>
        </draw:frame>
        <draw:frame draw:id="id304" draw:style-name="a1356" draw:name="Google Shape;132;g1387610439e_0_36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305" presentation:style-name="a1362" draw:name="Google Shape;133;g1387610439e_0_36" svg:x="9.35781in" svg:y="5.1945in" svg:width="0.60007in" svg:height="0.43045in" presentation:class="page-number" presentation:placeholder="false">
          <draw:text-box>
            <text:p text:style-name="a1361" text:class-names="" text:cond-style-name="">
              <text:span text:style-name="a1357" text:class-names="">[</text:span>
              <text:span text:style-name="a1358" text:class-names="">
                <text:page-number style:num-format="1" text:fixed="false">47</text:page-number>
              </text:span>
              <text:span text:style-name="a1359" text:class-names="">]</text:span>
              <text:span text:style-name="a1360" text:class-names=""/>
            </text:p>
          </draw:text-box>
          <svg:title/>
          <svg:desc/>
        </draw:frame>
        <presentation:notes draw:style-name="a1365">
          <draw:page-thumbnail draw:page-number="47" svg:x="0.41667in" svg:y="0.75in" svg:width="6.66667in" svg:height="3.75in" presentation:class="page" draw:id="id306" presentation:style-name="a1363" draw:name="Google Shape;126;g1387610439e_0_36:notes">
            <svg:title/>
            <svg:desc/>
          </draw:page-thumbnail>
          <draw:frame draw:id="id307" presentation:style-name="a1364" draw:name="Google Shape;127;g1387610439e_0_3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47" draw:style-name="a1366" draw:master-page-name="Master1-Layout1-cust-TITLE_1" presentation:presentation-page-layout-name="Master1-PPL1" draw:id="Slide-302">
        <draw:frame draw:id="id308" draw:style-name="a1370" draw:name="Google Shape;138;g1387610439e_0_45" svg:x="0.61847in" svg:y="1.6197in" svg:width="8.76739in" svg:height="3.37238in">
          <draw:text-box>
            <text:p text:style-name="a1369" text:class-names="" text:cond-style-name="">
              <text:span text:style-name="a1367" text:class-names="">Quando uma classe filha herda apenas uma classe pai, ela é chamada de herança simples.</text:span>
              <text:span text:style-name="a1368" text:class-names=""/>
            </text:p>
          </draw:text-box>
          <svg:title/>
          <svg:desc/>
        </draw:frame>
        <draw:frame draw:id="id309" draw:style-name="a1374" draw:name="Google Shape;139;g1387610439e_0_45" svg:x="0.61631in" svg:y="0.69614in" svg:width="8.76739in" svg:height="0.92356in">
          <draw:text-box>
            <text:p text:style-name="a1373" text:class-names="" text:cond-style-name="">
              <text:span text:style-name="a1371" text:class-names="">Herança simples</text:span>
              <text:span text:style-name="a1372" text:class-names=""/>
            </text:p>
          </draw:text-box>
          <svg:title/>
          <svg:desc/>
        </draw:frame>
        <draw:frame draw:id="id310" presentation:style-name="a1380" draw:name="Google Shape;140;g1387610439e_0_45" svg:x="9.35781in" svg:y="5.1945in" svg:width="0.60007in" svg:height="0.43045in" presentation:class="page-number" presentation:placeholder="false">
          <draw:text-box>
            <text:p text:style-name="a1379" text:class-names="" text:cond-style-name="">
              <text:span text:style-name="a1375" text:class-names="">[</text:span>
              <text:span text:style-name="a1376" text:class-names="">
                <text:page-number style:num-format="1" text:fixed="false">48</text:page-number>
              </text:span>
              <text:span text:style-name="a1377" text:class-names="">]</text:span>
              <text:span text:style-name="a1378" text:class-names=""/>
            </text:p>
          </draw:text-box>
          <svg:title/>
          <svg:desc/>
        </draw:frame>
        <presentation:notes draw:style-name="a1383">
          <draw:page-thumbnail draw:page-number="48" svg:x="0.41667in" svg:y="0.75in" svg:width="6.66667in" svg:height="3.75in" presentation:class="page" draw:id="id311" presentation:style-name="a1381" draw:name="Google Shape;135;g1387610439e_0_45:notes">
            <svg:title/>
            <svg:desc/>
          </draw:page-thumbnail>
          <draw:frame draw:id="id312" presentation:style-name="a1382" draw:name="Google Shape;136;g1387610439e_0_4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46" draw:style-name="a1384" draw:master-page-name="Master1-Layout1-cust-TITLE_1" presentation:presentation-page-layout-name="Master1-PPL1" draw:id="Slide-301">
        <draw:frame draw:id="id313" draw:style-name="a1387" draw:name="Google Shape;145;g1387610439e_0_60" svg:x="0.61847in" svg:y="1.6197in" svg:width="8.76739in" svg:height="3.37238in">
          <draw:text-box>
            <text:p text:style-name="a1386" text:class-names="" text:cond-style-name="">
              <text:span text:style-name="a1385" text:class-names=""/>
            </text:p>
          </draw:text-box>
          <svg:title/>
          <svg:desc/>
        </draw:frame>
        <draw:frame draw:id="id314" draw:style-name="a1391" draw:name="Google Shape;146;g1387610439e_0_60" svg:x="0.61631in" svg:y="0.69614in" svg:width="8.76739in" svg:height="0.92356in">
          <draw:text-box>
            <text:p text:style-name="a1390" text:class-names="" text:cond-style-name="">
              <text:span text:style-name="a1388" text:class-names="">Exemplo</text:span>
              <text:span text:style-name="a1389" text:class-names=""/>
            </text:p>
          </draw:text-box>
          <svg:title/>
          <svg:desc/>
        </draw:frame>
        <draw:frame draw:id="id315" presentation:style-name="a1397" draw:name="Google Shape;147;g1387610439e_0_60" svg:x="9.35781in" svg:y="5.1945in" svg:width="0.60007in" svg:height="0.43045in" presentation:class="page-number" presentation:placeholder="false">
          <draw:text-box>
            <text:p text:style-name="a1396" text:class-names="" text:cond-style-name="">
              <text:span text:style-name="a1392" text:class-names="">[</text:span>
              <text:span text:style-name="a1393" text:class-names="">
                <text:page-number style:num-format="1" text:fixed="false">49</text:page-number>
              </text:span>
              <text:span text:style-name="a1394" text:class-names="">]</text:span>
              <text:span text:style-name="a1395" text:class-names=""/>
            </text:p>
          </draw:text-box>
          <svg:title/>
          <svg:desc/>
        </draw:frame>
        <draw:frame draw:id="id316" draw:name="Google Shape;148;g1387610439e_0_60" svg:x="0.62in" svg:y="1.62in" svg:width="8.77001in" svg:height="3.37in">
          <table:table table:style-name="a1398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1399" table:default-cell-style-name=""/>
            <table:table-row table:style-name="a1400" table:default-cell-style-name="">
              <table:table-cell table:style-name="a1415">
                <text:p text:style-name="a1407" text:class-names="" text:cond-style-name="">
                  <text:span text:style-name="a1401" text:class-names="">class</text:span>
                  <text:span text:style-name="a1402" text:class-names="">
                    <text:s text:c="1"/>
                  </text:span>
                  <text:span text:style-name="a1403" text:class-names="">A</text:span>
                  <text:span text:style-name="a1404" text:class-names="">
                    :
                    <text:line-break/>
                    <text:s text:c="3"/>
                  </text:span>
                  <text:span text:style-name="a1405" text:class-names="">pass</text:span>
                  <text:span text:style-name="a1406" text:class-names=""/>
                </text:p>
                <text:p text:style-name="a1409" text:class-names="" text:cond-style-name="">
                  <text:span text:style-name="a1408" text:class-names=""/>
                </text:p>
                <text:p text:style-name="a1414" text:class-names="" text:cond-style-name="">
                  <text:span text:style-name="a1410" text:class-names="">class</text:span>
                  <text:span text:style-name="a1411" text:class-names="">
                    <text:s text:c="1"/>
                    B(A):
                    <text:line-break/>
                    <text:s text:c="3"/>
                  </text:span>
                  <text:span text:style-name="a1412" text:class-names="">pass</text:span>
                  <text:span text:style-name="a1413" text:class-names=""/>
                </text:p>
              </table:table-cell>
            </table:table-row>
          </table:table>
          <draw:image xlink:href="media/image8.png" xlink:type="simple" xlink:show="embed" xlink:actuate="onLoad"/>
          <svg:title/>
          <svg:desc/>
        </draw:frame>
        <presentation:notes draw:style-name="a1418">
          <draw:page-thumbnail draw:page-number="49" svg:x="0.41667in" svg:y="0.75in" svg:width="6.66667in" svg:height="3.75in" presentation:class="page" draw:id="id317" presentation:style-name="a1416" draw:name="Google Shape;142;g1387610439e_0_60:notes">
            <svg:title/>
            <svg:desc/>
          </draw:page-thumbnail>
          <draw:frame draw:id="id318" presentation:style-name="a1417" draw:name="Google Shape;143;g1387610439e_0_6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45" draw:style-name="a1419" draw:master-page-name="Master1-Layout1-cust-TITLE_1" presentation:presentation-page-layout-name="Master1-PPL1" draw:id="Slide-300">
        <draw:frame draw:id="id319" draw:style-name="a1423" draw:name="Google Shape;153;g1387610439e_0_52" svg:x="0.61847in" svg:y="1.6197in" svg:width="8.76739in" svg:height="3.37238in">
          <draw:text-box>
            <text:p text:style-name="a1422" text:class-names="" text:cond-style-name="">
              <text:span text:style-name="a1420" text:class-names="">Quando uma classe filha herda de várias classes pai, ela é chamada de herança múltipla.</text:span>
              <text:span text:style-name="a1421" text:class-names=""/>
            </text:p>
          </draw:text-box>
          <svg:title/>
          <svg:desc/>
        </draw:frame>
        <draw:frame draw:id="id320" draw:style-name="a1427" draw:name="Google Shape;154;g1387610439e_0_52" svg:x="0.61631in" svg:y="0.69614in" svg:width="8.76739in" svg:height="0.92356in">
          <draw:text-box>
            <text:p text:style-name="a1426" text:class-names="" text:cond-style-name="">
              <text:span text:style-name="a1424" text:class-names="">Herança múltipla</text:span>
              <text:span text:style-name="a1425" text:class-names=""/>
            </text:p>
          </draw:text-box>
          <svg:title/>
          <svg:desc/>
        </draw:frame>
        <draw:frame draw:id="id321" presentation:style-name="a1433" draw:name="Google Shape;155;g1387610439e_0_52" svg:x="9.35781in" svg:y="5.1945in" svg:width="0.60007in" svg:height="0.43045in" presentation:class="page-number" presentation:placeholder="false">
          <draw:text-box>
            <text:p text:style-name="a1432" text:class-names="" text:cond-style-name="">
              <text:span text:style-name="a1428" text:class-names="">[</text:span>
              <text:span text:style-name="a1429" text:class-names="">
                <text:page-number style:num-format="1" text:fixed="false">50</text:page-number>
              </text:span>
              <text:span text:style-name="a1430" text:class-names="">]</text:span>
              <text:span text:style-name="a1431" text:class-names=""/>
            </text:p>
          </draw:text-box>
          <svg:title/>
          <svg:desc/>
        </draw:frame>
        <presentation:notes draw:style-name="a1436">
          <draw:page-thumbnail draw:page-number="50" svg:x="0.41667in" svg:y="0.75in" svg:width="6.66667in" svg:height="3.75in" presentation:class="page" draw:id="id322" presentation:style-name="a1434" draw:name="Google Shape;150;g1387610439e_0_52:notes">
            <svg:title/>
            <svg:desc/>
          </draw:page-thumbnail>
          <draw:frame draw:id="id323" presentation:style-name="a1435" draw:name="Google Shape;151;g1387610439e_0_5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44" draw:style-name="a1437" draw:master-page-name="Master1-Layout1-cust-TITLE_1" presentation:presentation-page-layout-name="Master1-PPL1" draw:id="Slide-299">
        <draw:frame draw:id="id324" draw:style-name="a1440" draw:name="Google Shape;160;g1387610439e_0_67" svg:x="0.61847in" svg:y="1.6197in" svg:width="8.76739in" svg:height="3.37238in">
          <draw:text-box>
            <text:p text:style-name="a1439" text:class-names="" text:cond-style-name="">
              <text:span text:style-name="a1438" text:class-names=""/>
            </text:p>
          </draw:text-box>
          <svg:title/>
          <svg:desc/>
        </draw:frame>
        <draw:frame draw:id="id325" draw:style-name="a1444" draw:name="Google Shape;161;g1387610439e_0_67" svg:x="0.61631in" svg:y="0.69614in" svg:width="8.76739in" svg:height="0.92356in">
          <draw:text-box>
            <text:p text:style-name="a1443" text:class-names="" text:cond-style-name="">
              <text:span text:style-name="a1441" text:class-names="">Exemplo</text:span>
              <text:span text:style-name="a1442" text:class-names=""/>
            </text:p>
          </draw:text-box>
          <svg:title/>
          <svg:desc/>
        </draw:frame>
        <draw:frame draw:id="id326" presentation:style-name="a1450" draw:name="Google Shape;162;g1387610439e_0_67" svg:x="9.35781in" svg:y="5.1945in" svg:width="0.60007in" svg:height="0.43045in" presentation:class="page-number" presentation:placeholder="false">
          <draw:text-box>
            <text:p text:style-name="a1449" text:class-names="" text:cond-style-name="">
              <text:span text:style-name="a1445" text:class-names="">[</text:span>
              <text:span text:style-name="a1446" text:class-names="">
                <text:page-number style:num-format="1" text:fixed="false">51</text:page-number>
              </text:span>
              <text:span text:style-name="a1447" text:class-names="">]</text:span>
              <text:span text:style-name="a1448" text:class-names=""/>
            </text:p>
          </draw:text-box>
          <svg:title/>
          <svg:desc/>
        </draw:frame>
        <draw:frame draw:id="id327" draw:name="Google Shape;163;g1387610439e_0_67" svg:x="0.62in" svg:y="1.62in" svg:width="8.77001in" svg:height="3.37in">
          <table:table table:style-name="a1451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1452" table:default-cell-style-name=""/>
            <table:table-row table:style-name="a1453" table:default-cell-style-name="">
              <table:table-cell table:style-name="a1475">
                <text:p text:style-name="a1460" text:class-names="" text:cond-style-name="">
                  <text:span text:style-name="a1454" text:class-names="">class</text:span>
                  <text:span text:style-name="a1455" text:class-names="">
                    <text:s text:c="1"/>
                  </text:span>
                  <text:span text:style-name="a1456" text:class-names="">A</text:span>
                  <text:span text:style-name="a1457" text:class-names="">
                    :
                    <text:line-break/>
                    <text:s text:c="3"/>
                  </text:span>
                  <text:span text:style-name="a1458" text:class-names="">pass</text:span>
                  <text:span text:style-name="a1459" text:class-names=""/>
                </text:p>
                <text:p text:style-name="a1462" text:class-names="" text:cond-style-name="">
                  <text:span text:style-name="a1461" text:class-names=""/>
                </text:p>
                <text:p text:style-name="a1467" text:class-names="" text:cond-style-name="">
                  <text:span text:style-name="a1463" text:class-names="">class</text:span>
                  <text:span text:style-name="a1464" text:class-names="">
                    <text:s text:c="1"/>
                    B:
                    <text:line-break/>
                    <text:s text:c="3"/>
                  </text:span>
                  <text:span text:style-name="a1465" text:class-names="">pass</text:span>
                  <text:span text:style-name="a1466" text:class-names=""/>
                </text:p>
                <text:p text:style-name="a1469" text:class-names="" text:cond-style-name="">
                  <text:span text:style-name="a1468" text:class-names=""/>
                </text:p>
                <text:p text:style-name="a1474" text:class-names="" text:cond-style-name="">
                  <text:span text:style-name="a1470" text:class-names="">class</text:span>
                  <text:span text:style-name="a1471" text:class-names="">
                    <text:s text:c="1"/>
                    C(A, B):
                    <text:line-break/>
                    <text:s text:c="3"/>
                  </text:span>
                  <text:span text:style-name="a1472" text:class-names="">pass</text:span>
                  <text:span text:style-name="a1473" text:class-names=""/>
                </text:p>
              </table:table-cell>
            </table:table-row>
          </table:table>
          <draw:image xlink:href="media/image9.png" xlink:type="simple" xlink:show="embed" xlink:actuate="onLoad"/>
          <svg:title/>
          <svg:desc/>
        </draw:frame>
        <presentation:notes draw:style-name="a1478">
          <draw:page-thumbnail draw:page-number="51" svg:x="0.41667in" svg:y="0.75in" svg:width="6.66667in" svg:height="3.75in" presentation:class="page" draw:id="id328" presentation:style-name="a1476" draw:name="Google Shape;157;g1387610439e_0_67:notes">
            <svg:title/>
            <svg:desc/>
          </draw:page-thumbnail>
          <draw:frame draw:id="id329" presentation:style-name="a1477" draw:name="Google Shape;158;g1387610439e_0_6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43" draw:style-name="a1479" draw:master-page-name="Master1-Layout1-cust-TITLE_1" presentation:presentation-page-layout-name="Master1-PPL1" draw:id="Slide-298">
        <draw:frame draw:id="id330" draw:style-name="a1483" draw:name="Google Shape;168;g1387610439e_0_26" svg:x="0.61847in" svg:y="0.69614in" svg:width="8.104in" svg:height="0.92356in">
          <draw:text-box>
            <text:p text:style-name="a1482" text:class-names="" text:cond-style-name="">
              <text:span text:style-name="a1480" text:class-names="">Percurso</text:span>
              <text:span text:style-name="a1481" text:class-names=""/>
            </text:p>
          </draw:text-box>
          <svg:title/>
          <svg:desc/>
        </draw:frame>
        <draw:frame draw:id="id331" draw:style-name="a1488" draw:name="Google Shape;169;g1387610439e_0_26" svg:x="0.74208in" svg:y="2.02508in" svg:width="1.50919in" svg:height="0.62992in">
          <draw:text-box>
            <text:list text:style-name="a1487">
              <text:list-item>
                <text:list text:style-name="a1487">
                  <text:list-item>
                    <text:p text:style-name="a1486" text:class-names="" text:cond-style-name="">
                      <text:span text:style-name="a1484" text:class-names="">Etapa 1</text:span>
                      <text:span text:style-name="a1485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332" draw:style-name="a1492" draw:name="Google Shape;170;g1387610439e_0_26">
          <svg:title/>
          <svg:desc/>
          <text:p text:style-name="a1491" text:class-names="" text:cond-style-name="">
            <text:span text:style-name="a1489" text:class-names="">Herança em POO</text:span>
            <text:span text:style-name="a1490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333" presentation:style-name="a1498" draw:name="Google Shape;171;g1387610439e_0_26" svg:x="9.35781in" svg:y="5.1945in" svg:width="0.60007in" svg:height="0.43045in" presentation:class="page-number" presentation:placeholder="false">
          <draw:text-box>
            <text:p text:style-name="a1497" text:class-names="" text:cond-style-name="">
              <text:span text:style-name="a1493" text:class-names="">[</text:span>
              <text:span text:style-name="a1494" text:class-names="">
                <text:page-number style:num-format="1" text:fixed="false">52</text:page-number>
              </text:span>
              <text:span text:style-name="a1495" text:class-names="">]</text:span>
              <text:span text:style-name="a1496" text:class-names=""/>
            </text:p>
          </draw:text-box>
          <svg:title/>
          <svg:desc/>
        </draw:frame>
        <draw:frame draw:id="id334" draw:style-name="a1504" draw:name="Google Shape;172;g1387610439e_0_26" svg:x="0.74208in" svg:y="2.81251in" svg:width="1.50919in" svg:height="0.62992in">
          <draw:text-box>
            <text:list text:style-name="a1503">
              <text:list-item>
                <text:list text:style-name="a1503">
                  <text:list-item>
                    <text:p text:style-name="a1502" text:class-names="" text:cond-style-name="">
                      <text:span text:style-name="a1499" text:class-names="">
                        Etapa
                        <text:s text:c="1"/>
                      </text:span>
                      <text:span text:style-name="a1500" text:class-names="">2</text:span>
                      <text:span text:style-name="a1501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75in" svg:width="6.7523in" svg:height="0.50492in" draw:id="id335" draw:style-name="a1508" draw:name="Google Shape;173;g1387610439e_0_26">
          <svg:title/>
          <svg:desc/>
          <text:p text:style-name="a1507" text:class-names="" text:cond-style-name="">
            <text:span text:style-name="a1505" text:class-names="">Herança simples e herança múltipla</text:span>
            <text:span text:style-name="a1506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1511">
          <draw:page-thumbnail draw:page-number="52" svg:x="0.41667in" svg:y="0.75in" svg:width="6.66667in" svg:height="3.75in" presentation:class="page" draw:id="id336" presentation:style-name="a1509" draw:name="Google Shape;165;g1387610439e_0_26:notes">
            <svg:title/>
            <svg:desc/>
          </draw:page-thumbnail>
          <draw:frame draw:id="id337" presentation:style-name="a1510" draw:name="Google Shape;166;g1387610439e_0_2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42" draw:style-name="a1512" draw:master-page-name="Master1-Layout1-cust-TITLE_1" presentation:presentation-page-layout-name="Master1-PPL1" draw:id="Slide-297">
        <draw:frame draw:id="id338" draw:style-name="a1517" draw:name="Google Shape;178;g122e3ca075f_0_56" svg:x="0.61847in" svg:y="1.41407in" svg:width="8.76739in" svg:height="3.78051in">
          <draw:text-box>
            <text:list text:style-name="a1516">
              <text:list-item>
                <text:p text:style-name="a1515" text:class-names="" text:cond-style-name="">
                  <text:span text:style-name="a1513" text:class-names="">https://github.com/digitalinnovationone/trilha-python-dio</text:span>
                  <text:span text:style-name="a1514" text:class-names=""/>
                </text:p>
              </text:list-item>
            </text:list>
          </draw:text-box>
          <svg:title/>
          <svg:desc/>
        </draw:frame>
        <draw:frame draw:id="id339" draw:style-name="a1521" draw:name="Google Shape;179;g122e3ca075f_0_56" svg:x="0.61847in" svg:y="0.49051in" svg:width="8.76739in" svg:height="0.92356in">
          <draw:text-box>
            <text:p text:style-name="a1520" text:class-names="" text:cond-style-name="">
              <text:span text:style-name="a1518" text:class-names="">Links Úteis</text:span>
              <text:span text:style-name="a1519" text:class-names=""/>
            </text:p>
          </draw:text-box>
          <svg:title/>
          <svg:desc/>
        </draw:frame>
        <draw:frame draw:id="id340" presentation:style-name="a1527" draw:name="Google Shape;180;g122e3ca075f_0_56" svg:x="9.35781in" svg:y="5.1945in" svg:width="0.60007in" svg:height="0.43045in" presentation:class="page-number" presentation:placeholder="false">
          <draw:text-box>
            <text:p text:style-name="a1526" text:class-names="" text:cond-style-name="">
              <text:span text:style-name="a1522" text:class-names="">[</text:span>
              <text:span text:style-name="a1523" text:class-names="">
                <text:page-number style:num-format="1" text:fixed="false">53</text:page-number>
              </text:span>
              <text:span text:style-name="a1524" text:class-names="">]</text:span>
              <text:span text:style-name="a1525" text:class-names=""/>
            </text:p>
          </draw:text-box>
          <svg:title/>
          <svg:desc/>
        </draw:frame>
        <presentation:notes draw:style-name="a1530">
          <draw:page-thumbnail draw:page-number="53" svg:x="0.41667in" svg:y="0.75in" svg:width="6.66667in" svg:height="3.75in" presentation:class="page" draw:id="id341" presentation:style-name="a1528" draw:name="Google Shape;175;g122e3ca075f_0_56:notes">
            <svg:title/>
            <svg:desc/>
          </draw:page-thumbnail>
          <draw:frame draw:id="id342" presentation:style-name="a1529" draw:name="Google Shape;176;g122e3ca075f_0_5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41" draw:style-name="a1531" draw:master-page-name="Master1-Layout1-cust-TITLE_1" presentation:presentation-page-layout-name="Master1-PPL1" draw:id="Slide-296">
        <draw:frame draw:id="id343" draw:style-name="a1543" draw:name="Google Shape;185;p14" svg:x="1.27086in" svg:y="3.23967in" svg:width="4.8586in" svg:height="0.99902in">
          <draw:text-box>
            <text:list text:style-name="a1536">
              <text:list-item>
                <text:list text:style-name="a1536">
                  <text:list-item>
                    <text:p text:style-name="a1535" text:class-names="" text:cond-style-name="">
                      <text:span text:style-name="a1532" text:class-names="">&gt;</text:span>
                      <text:span text:style-name="a1533" text:class-names="">
                        <text:s text:c="1"/>
                        Fórum/Artigos
                      </text:span>
                      <text:span text:style-name="a1534" text:class-names=""/>
                    </text:p>
                  </text:list-item>
                </text:list>
              </text:list-item>
            </text:list>
            <text:list text:style-name="a1542">
              <text:list-item>
                <text:list text:style-name="a1542">
                  <text:list-item>
                    <text:p text:style-name="a1541" text:class-names="" text:cond-style-name="">
                      <text:span text:style-name="a1537" text:class-names="">&gt;</text:span>
                      <text:span text:style-name="a1538" text:class-names="">
                        <text:s text:c="1"/>
                        Comunidade
                        <text:s text:c="1"/>
                      </text:span>
                      <text:span text:style-name="a1539" text:class-names="">
                        <text:a xlink:href="https://discord.com/invite/gFKWUdTkaj" text:style-name="" text:visited-style-name="">Online (Discord)</text:a>
                      </text:span>
                      <text:span text:style-name="a1540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344" draw:style-name="a1547" draw:name="Google Shape;186;p14" svg:x="1.27086in" svg:y="1.44029in" svg:width="7.19062in" svg:height="0.99902in">
          <draw:text-box>
            <text:p text:style-name="a1546" text:class-names="" text:cond-style-name="">
              <text:span text:style-name="a1544" text:class-names="">Dúvidas?</text:span>
              <text:span text:style-name="a1545" text:class-names=""/>
            </text:p>
          </draw:text-box>
          <svg:title/>
          <svg:desc/>
        </draw:frame>
        <draw:frame draw:id="id345" draw:style-name="a1548" draw:name="Google Shape;187;p14" svg:x="7.26438in" svg:y="2.21965in" svg:width="1.62387in" svg:height="2.01903in" style:rel-width="scale" style:rel-height="scale">
          <draw:image xlink:href="media/image2.png" xlink:type="simple" xlink:show="embed" xlink:actuate="onLoad"/>
          <svg:title/>
          <svg:desc/>
        </draw:frame>
        <draw:frame draw:id="id346" draw:style-name="a1549" draw:name="Google Shape;188;p14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347" presentation:style-name="a1555" draw:name="Google Shape;189;p14" svg:x="9.35781in" svg:y="5.1945in" svg:width="0.60007in" svg:height="0.43045in" presentation:class="page-number" presentation:placeholder="false">
          <draw:text-box>
            <text:p text:style-name="a1554" text:class-names="" text:cond-style-name="">
              <text:span text:style-name="a1550" text:class-names="">[</text:span>
              <text:span text:style-name="a1551" text:class-names="">
                <text:page-number style:num-format="1" text:fixed="false">54</text:page-number>
              </text:span>
              <text:span text:style-name="a1552" text:class-names="">]</text:span>
              <text:span text:style-name="a1553" text:class-names=""/>
            </text:p>
          </draw:text-box>
          <svg:title/>
          <svg:desc/>
        </draw:frame>
        <presentation:notes draw:style-name="a1558">
          <draw:page-thumbnail draw:page-number="54" svg:x="0.41667in" svg:y="0.75in" svg:width="6.66667in" svg:height="3.75in" presentation:class="page" draw:id="id348" presentation:style-name="a1556" draw:name="Google Shape;182;p14:notes">
            <svg:title/>
            <svg:desc/>
          </draw:page-thumbnail>
          <draw:frame draw:id="id349" presentation:style-name="a1557" draw:name="Google Shape;183;p1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78" draw:style-name="a1559" draw:master-page-name="Master1-Layout1-cust-TITLE_1" presentation:presentation-page-layout-name="Master1-PPL1" draw:id="Slide-333">
        <draw:frame draw:id="id350" draw:style-name="a1569" draw:name="Google Shape;57;p2" svg:x="0.61847in" svg:y="3.29312in" svg:width="7.39469in" svg:height="2.11647in">
          <draw:text-box>
            <text:p text:style-name="a1562" text:class-names="" text:cond-style-name="">
              <text:span text:style-name="a1560" text:class-names="">Guilherme Arthur de Carvalho</text:span>
              <text:span text:style-name="a1561" text:class-names=""/>
            </text:p>
            <text:p text:style-name="a1565" text:class-names="" text:cond-style-name="">
              <text:span text:style-name="a1563" text:class-names="">Analista de sistemas</text:span>
              <text:span text:style-name="a1564" text:class-names=""/>
            </text:p>
            <text:p text:style-name="a1568" text:class-names="" text:cond-style-name="">
              <text:span text:style-name="a1566" text:class-names="">@decarvalhogui</text:span>
              <text:span text:style-name="a1567" text:class-names=""/>
            </text:p>
          </draw:text-box>
          <svg:title/>
          <svg:desc/>
        </draw:frame>
        <draw:frame draw:id="id351" draw:style-name="a1573" draw:name="Google Shape;58;p2" svg:x="0.61847in" svg:y="0.69614in" svg:width="8.7395in" svg:height="2.11647in">
          <draw:text-box>
            <text:p text:style-name="a1572" text:class-names="" text:cond-style-name="">
              <text:span text:style-name="a1570" text:class-names="">Encapsulamento</text:span>
              <text:span text:style-name="a1571" text:class-names=""/>
            </text:p>
          </draw:text-box>
          <svg:title/>
          <svg:desc/>
        </draw:frame>
        <draw:frame draw:id="id352" presentation:style-name="a1579" draw:name="Google Shape;59;p2" svg:x="9.35781in" svg:y="5.1945in" svg:width="0.60007in" svg:height="0.43045in" presentation:class="page-number" presentation:placeholder="false">
          <draw:text-box>
            <text:p text:style-name="a1578" text:class-names="" text:cond-style-name="">
              <text:span text:style-name="a1574" text:class-names="">[</text:span>
              <text:span text:style-name="a1575" text:class-names="">
                <text:page-number style:num-format="1" text:fixed="false">55</text:page-number>
              </text:span>
              <text:span text:style-name="a1576" text:class-names="">]</text:span>
              <text:span text:style-name="a1577" text:class-names=""/>
            </text:p>
          </draw:text-box>
          <svg:title/>
          <svg:desc/>
        </draw:frame>
        <presentation:notes draw:style-name="a1582">
          <draw:page-thumbnail draw:page-number="55" svg:x="0.41667in" svg:y="0.75in" svg:width="6.66667in" svg:height="3.75in" presentation:class="page" draw:id="id353" presentation:style-name="a1580" draw:name="Google Shape;54;p2:notes">
            <svg:title/>
            <svg:desc/>
          </draw:page-thumbnail>
          <draw:frame draw:id="id354" presentation:style-name="a1581" draw:name="Google Shape;55;p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77" draw:style-name="a1583" draw:master-page-name="Master1-Layout1-cust-TITLE_1" presentation:presentation-page-layout-name="Master1-PPL1" draw:id="Slide-332">
        <draw:frame draw:id="id355" draw:style-name="a1588" draw:name="Google Shape;64;p3" svg:x="0.61847in" svg:y="2.03163in" svg:width="8.76739in" svg:height="2.23885in">
          <draw:text-box>
            <text:list text:style-name="a1587">
              <text:list-item>
                <text:list text:style-name="a1587">
                  <text:list-item>
                    <text:p text:style-name="a1586" text:class-names="" text:cond-style-name="">
                      <text:span text:style-name="a1584" text:class-names="">Entender o conceito de encapsulamento e como podemos aplicá-lo utilizando Python.</text:span>
                      <text:span text:style-name="a1585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356" draw:style-name="a1592" draw:name="Google Shape;65;p3" svg:x="0.61847in" svg:y="0.69614in" svg:width="8.76739in" svg:height="0.92356in">
          <draw:text-box>
            <text:p text:style-name="a1591" text:class-names="" text:cond-style-name="">
              <text:span text:style-name="a1589" text:class-names="">Objetivo Geral</text:span>
              <text:span text:style-name="a1590" text:class-names=""/>
            </text:p>
          </draw:text-box>
          <svg:title/>
          <svg:desc/>
        </draw:frame>
        <draw:frame draw:id="id357" presentation:style-name="a1598" draw:name="Google Shape;66;p3" svg:x="9.35781in" svg:y="5.1945in" svg:width="0.60007in" svg:height="0.43045in" presentation:class="page-number" presentation:placeholder="false">
          <draw:text-box>
            <text:p text:style-name="a1597" text:class-names="" text:cond-style-name="">
              <text:span text:style-name="a1593" text:class-names="">[</text:span>
              <text:span text:style-name="a1594" text:class-names="">
                <text:page-number style:num-format="1" text:fixed="false">56</text:page-number>
              </text:span>
              <text:span text:style-name="a1595" text:class-names="">]</text:span>
              <text:span text:style-name="a1596" text:class-names=""/>
            </text:p>
          </draw:text-box>
          <svg:title/>
          <svg:desc/>
        </draw:frame>
        <presentation:notes draw:style-name="a1601">
          <draw:page-thumbnail draw:page-number="56" svg:x="0.41667in" svg:y="0.75in" svg:width="6.66667in" svg:height="3.75in" presentation:class="page" draw:id="id358" presentation:style-name="a1599" draw:name="Google Shape;61;p3:notes">
            <svg:title/>
            <svg:desc/>
          </draw:page-thumbnail>
          <draw:frame draw:id="id359" presentation:style-name="a1600" draw:name="Google Shape;62;p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76" draw:style-name="a1602" draw:master-page-name="Master1-Layout1-cust-TITLE_1" presentation:presentation-page-layout-name="Master1-PPL1" draw:id="Slide-331">
        <draw:frame draw:id="id360" draw:style-name="a1607" draw:name="Google Shape;71;g116295da5bc_0_62" svg:x="0.61847in" svg:y="1.6197in" svg:width="8.76739in" svg:height="3.37238in">
          <draw:text-box>
            <text:list text:style-name="a1606">
              <text:list-item>
                <text:p text:style-name="a1605" text:class-names="" text:cond-style-name="">
                  <text:span text:style-name="a1603" text:class-names="">Conhecimento básico em Python.</text:span>
                  <text:span text:style-name="a1604" text:class-names=""/>
                </text:p>
              </text:list-item>
            </text:list>
          </draw:text-box>
          <svg:title/>
          <svg:desc/>
        </draw:frame>
        <draw:frame draw:id="id361" draw:style-name="a1611" draw:name="Google Shape;72;g116295da5bc_0_62" svg:x="0.61847in" svg:y="0.69614in" svg:width="8.76739in" svg:height="0.92356in">
          <draw:text-box>
            <text:p text:style-name="a1610" text:class-names="" text:cond-style-name="">
              <text:span text:style-name="a1608" text:class-names="">Pré-requisitos</text:span>
              <text:span text:style-name="a1609" text:class-names=""/>
            </text:p>
          </draw:text-box>
          <svg:title/>
          <svg:desc/>
        </draw:frame>
        <draw:frame draw:id="id362" presentation:style-name="a1617" draw:name="Google Shape;73;g116295da5bc_0_62" svg:x="9.35781in" svg:y="5.1945in" svg:width="0.60007in" svg:height="0.43045in" presentation:class="page-number" presentation:placeholder="false">
          <draw:text-box>
            <text:p text:style-name="a1616" text:class-names="" text:cond-style-name="">
              <text:span text:style-name="a1612" text:class-names="">[</text:span>
              <text:span text:style-name="a1613" text:class-names="">
                <text:page-number style:num-format="1" text:fixed="false">57</text:page-number>
              </text:span>
              <text:span text:style-name="a1614" text:class-names="">]</text:span>
              <text:span text:style-name="a1615" text:class-names=""/>
            </text:p>
          </draw:text-box>
          <svg:title/>
          <svg:desc/>
        </draw:frame>
        <presentation:notes draw:style-name="a1620">
          <draw:page-thumbnail draw:page-number="57" svg:x="0.41667in" svg:y="0.75in" svg:width="6.66667in" svg:height="3.75in" presentation:class="page" draw:id="id363" presentation:style-name="a1618" draw:name="Google Shape;68;g116295da5bc_0_62:notes">
            <svg:title/>
            <svg:desc/>
          </draw:page-thumbnail>
          <draw:frame draw:id="id364" presentation:style-name="a1619" draw:name="Google Shape;69;g116295da5bc_0_6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75" draw:style-name="a1621" draw:master-page-name="Master1-Layout1-cust-TITLE_1" presentation:presentation-page-layout-name="Master1-PPL1" draw:id="Slide-330">
        <draw:frame draw:id="id365" draw:style-name="a1625" draw:name="Google Shape;78;p17" svg:x="0.61847in" svg:y="0.69614in" svg:width="8.104in" svg:height="0.92356in">
          <draw:text-box>
            <text:p text:style-name="a1624" text:class-names="" text:cond-style-name="">
              <text:span text:style-name="a1622" text:class-names="">Percurso</text:span>
              <text:span text:style-name="a1623" text:class-names=""/>
            </text:p>
          </draw:text-box>
          <svg:title/>
          <svg:desc/>
        </draw:frame>
        <draw:frame draw:id="id366" draw:style-name="a1630" draw:name="Google Shape;79;p17" svg:x="0.74208in" svg:y="2.02508in" svg:width="1.50919in" svg:height="0.62992in">
          <draw:text-box>
            <text:list text:style-name="a1629">
              <text:list-item>
                <text:list text:style-name="a1629">
                  <text:list-item>
                    <text:p text:style-name="a1628" text:class-names="" text:cond-style-name="">
                      <text:span text:style-name="a1626" text:class-names="">Etapa 1</text:span>
                      <text:span text:style-name="a1627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367" draw:style-name="a1634" draw:name="Google Shape;80;p17">
          <svg:title/>
          <svg:desc/>
          <text:p text:style-name="a1633" text:class-names="" text:cond-style-name="">
            <text:span text:style-name="a1631" text:class-names="">O que é encapsulamento?</text:span>
            <text:span text:style-name="a1632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368" presentation:style-name="a1640" draw:name="Google Shape;81;p17" svg:x="9.35781in" svg:y="5.1945in" svg:width="0.60007in" svg:height="0.43045in" presentation:class="page-number" presentation:placeholder="false">
          <draw:text-box>
            <text:p text:style-name="a1639" text:class-names="" text:cond-style-name="">
              <text:span text:style-name="a1635" text:class-names="">[</text:span>
              <text:span text:style-name="a1636" text:class-names="">
                <text:page-number style:num-format="1" text:fixed="false">58</text:page-number>
              </text:span>
              <text:span text:style-name="a1637" text:class-names="">]</text:span>
              <text:span text:style-name="a1638" text:class-names=""/>
            </text:p>
          </draw:text-box>
          <svg:title/>
          <svg:desc/>
        </draw:frame>
        <draw:frame draw:id="id369" draw:style-name="a1646" draw:name="Google Shape;82;p17" svg:x="0.74208in" svg:y="2.77715in" svg:width="1.50919in" svg:height="0.62992in">
          <draw:text-box>
            <text:list text:style-name="a1645">
              <text:list-item>
                <text:list text:style-name="a1645">
                  <text:list-item>
                    <text:p text:style-name="a1644" text:class-names="" text:cond-style-name="">
                      <text:span text:style-name="a1641" text:class-names="">
                        Etapa
                        <text:s text:c="1"/>
                      </text:span>
                      <text:span text:style-name="a1642" text:class-names="">2</text:span>
                      <text:span text:style-name="a1643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3965in" svg:width="6.7523in" svg:height="0.50492in" draw:id="id370" draw:style-name="a1650" draw:name="Google Shape;83;p17">
          <svg:title/>
          <svg:desc/>
          <text:p text:style-name="a1649" text:class-names="" text:cond-style-name="">
            <text:span text:style-name="a1647" text:class-names="">Recursos públicos e privados</text:span>
            <text:span text:style-name="a1648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371" draw:style-name="a1656" draw:name="Google Shape;84;p17" svg:x="0.74208in" svg:y="3.52923in" svg:width="1.50919in" svg:height="0.62992in">
          <draw:text-box>
            <text:list text:style-name="a1655">
              <text:list-item>
                <text:list text:style-name="a1655">
                  <text:list-item>
                    <text:p text:style-name="a1654" text:class-names="" text:cond-style-name="">
                      <text:span text:style-name="a1651" text:class-names="">
                        Etapa
                        <text:s text:c="1"/>
                      </text:span>
                      <text:span text:style-name="a1652" text:class-names="">3</text:span>
                      <text:span text:style-name="a1653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3.59173in" svg:width="6.7523in" svg:height="0.50492in" draw:id="id372" draw:style-name="a1660" draw:name="Google Shape;85;p17">
          <svg:title/>
          <svg:desc/>
          <text:p text:style-name="a1659" text:class-names="" text:cond-style-name="">
            <text:span text:style-name="a1657" text:class-names="">Properties</text:span>
            <text:span text:style-name="a1658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1663">
          <draw:page-thumbnail draw:page-number="58" svg:x="0.41667in" svg:y="0.75in" svg:width="6.66667in" svg:height="3.75in" presentation:class="page" draw:id="id373" presentation:style-name="a1661" draw:name="Google Shape;75;p17:notes">
            <svg:title/>
            <svg:desc/>
          </draw:page-thumbnail>
          <draw:frame draw:id="id374" presentation:style-name="a1662" draw:name="Google Shape;76;p1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74" draw:style-name="a1664" draw:master-page-name="Master1-Layout1-cust-TITLE_1" presentation:presentation-page-layout-name="Master1-PPL1" draw:id="Slide-329">
        <draw:frame draw:id="id375" draw:style-name="a1667" draw:name="Google Shape;90;p5" svg:x="0.61847in" svg:y="4.18773in" svg:width="8.104in" svg:height="0.43602in">
          <draw:text-box>
            <text:p text:style-name="a1666" text:class-names="" text:cond-style-name="">
              <text:span text:style-name="a1665" text:class-names=""/>
            </text:p>
          </draw:text-box>
          <svg:title/>
          <svg:desc/>
        </draw:frame>
        <draw:frame draw:id="id376" draw:style-name="a1671" draw:name="Google Shape;91;p5" svg:x="0.61846in" svg:y="0.95195in" svg:width="8.104in" svg:height="0.53051in">
          <draw:text-box>
            <text:p text:style-name="a1670" text:class-names="" text:cond-style-name="">
              <text:span text:style-name="a1668" text:class-names="">Etapa 1</text:span>
              <text:span text:style-name="a1669" text:class-names=""/>
            </text:p>
          </draw:text-box>
          <svg:title/>
          <svg:desc/>
        </draw:frame>
        <draw:frame draw:id="id377" draw:style-name="a1675" draw:name="Google Shape;92;p5" svg:x="0.61847in" svg:y="1.95272in" svg:width="8.104in" svg:height="1.76476in">
          <draw:text-box>
            <text:p text:style-name="a1674" text:class-names="" text:cond-style-name="">
              <text:span text:style-name="a1672" text:class-names="">O que é encapsulamento?</text:span>
              <text:span text:style-name="a1673" text:class-names=""/>
            </text:p>
          </draw:text-box>
          <svg:title/>
          <svg:desc/>
        </draw:frame>
        <draw:frame draw:id="id378" draw:style-name="a1676" draw:name="Google Shape;93;p5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379" presentation:style-name="a1682" draw:name="Google Shape;94;p5" svg:x="9.35781in" svg:y="5.1945in" svg:width="0.60007in" svg:height="0.43045in" presentation:class="page-number" presentation:placeholder="false">
          <draw:text-box>
            <text:p text:style-name="a1681" text:class-names="" text:cond-style-name="">
              <text:span text:style-name="a1677" text:class-names="">[</text:span>
              <text:span text:style-name="a1678" text:class-names="">
                <text:page-number style:num-format="1" text:fixed="false">59</text:page-number>
              </text:span>
              <text:span text:style-name="a1679" text:class-names="">]</text:span>
              <text:span text:style-name="a1680" text:class-names=""/>
            </text:p>
          </draw:text-box>
          <svg:title/>
          <svg:desc/>
        </draw:frame>
        <presentation:notes draw:style-name="a1685">
          <draw:page-thumbnail draw:page-number="59" svg:x="0.41667in" svg:y="0.75in" svg:width="6.66667in" svg:height="3.75in" presentation:class="page" draw:id="id380" presentation:style-name="a1683" draw:name="Google Shape;87;p5:notes">
            <svg:title/>
            <svg:desc/>
          </draw:page-thumbnail>
          <draw:frame draw:id="id381" presentation:style-name="a1684" draw:name="Google Shape;88;p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73" draw:style-name="a1686" draw:master-page-name="Master1-Layout1-cust-TITLE_1" presentation:presentation-page-layout-name="Master1-PPL1" draw:id="Slide-328">
        <draw:frame draw:id="id382" draw:style-name="a1690" draw:name="Google Shape;99;g1387437fc74_0_0" svg:x="0.61847in" svg:y="1.6197in" svg:width="8.76739in" svg:height="3.37238in">
          <draw:text-box>
            <text:p text:style-name="a1689" text:class-names="" text:cond-style-name="">
              <text:span text:style-name="a1687" text:class-names=""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text:span>
              <text:span text:style-name="a1688" text:class-names=""/>
            </text:p>
          </draw:text-box>
          <svg:title/>
          <svg:desc/>
        </draw:frame>
        <draw:frame draw:id="id383" draw:style-name="a1694" draw:name="Google Shape;100;g1387437fc74_0_0" svg:x="0.61631in" svg:y="0.69614in" svg:width="8.76739in" svg:height="0.92356in">
          <draw:text-box>
            <text:p text:style-name="a1693" text:class-names="" text:cond-style-name="">
              <text:span text:style-name="a1691" text:class-names="">Proteção de acesso</text:span>
              <text:span text:style-name="a1692" text:class-names=""/>
            </text:p>
          </draw:text-box>
          <svg:title/>
          <svg:desc/>
        </draw:frame>
        <draw:frame draw:id="id384" presentation:style-name="a1700" draw:name="Google Shape;101;g1387437fc74_0_0" svg:x="9.35781in" svg:y="5.1945in" svg:width="0.60007in" svg:height="0.43045in" presentation:class="page-number" presentation:placeholder="false">
          <draw:text-box>
            <text:p text:style-name="a1699" text:class-names="" text:cond-style-name="">
              <text:span text:style-name="a1695" text:class-names="">[</text:span>
              <text:span text:style-name="a1696" text:class-names="">
                <text:page-number style:num-format="1" text:fixed="false">60</text:page-number>
              </text:span>
              <text:span text:style-name="a1697" text:class-names="">]</text:span>
              <text:span text:style-name="a1698" text:class-names=""/>
            </text:p>
          </draw:text-box>
          <svg:title/>
          <svg:desc/>
        </draw:frame>
        <presentation:notes draw:style-name="a1703">
          <draw:page-thumbnail draw:page-number="60" svg:x="0.41667in" svg:y="0.75in" svg:width="6.66667in" svg:height="3.75in" presentation:class="page" draw:id="id385" presentation:style-name="a1701" draw:name="Google Shape;96;g1387437fc74_0_0:notes">
            <svg:title/>
            <svg:desc/>
          </draw:page-thumbnail>
          <draw:frame draw:id="id386" presentation:style-name="a1702" draw:name="Google Shape;97;g1387437fc74_0_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72" draw:style-name="a1704" draw:master-page-name="Master1-Layout1-cust-TITLE_1" presentation:presentation-page-layout-name="Master1-PPL1" draw:id="Slide-327">
        <draw:frame draw:id="id387" presentation:style-name="a1710" draw:name="Google Shape;106;g14b438a51ec_0_11" svg:x="9.35781in" svg:y="5.1945in" svg:width="0.60007in" svg:height="0.43045in" presentation:class="page-number" presentation:placeholder="false">
          <draw:text-box>
            <text:p text:style-name="a1709" text:class-names="" text:cond-style-name="">
              <text:span text:style-name="a1705" text:class-names="">[</text:span>
              <text:span text:style-name="a1706" text:class-names="">
                <text:page-number style:num-format="1" text:fixed="false">61</text:page-number>
              </text:span>
              <text:span text:style-name="a1707" text:class-names="">]</text:span>
              <text:span text:style-name="a1708" text:class-names=""/>
            </text:p>
          </draw:text-box>
          <svg:title/>
          <svg:desc/>
        </draw:frame>
        <draw:frame draw:id="id388" draw:style-name="a1711" draw:name="Google Shape;107;g14b438a51ec_0_11" svg:x="2.25in" svg:y="1.20313in" svg:width="5.5in" svg:height="3.21875in" style:rel-width="scale" style:rel-height="scale">
          <draw:image xlink:href="media/image10.png" xlink:type="simple" xlink:show="embed" xlink:actuate="onLoad"/>
          <svg:title/>
          <svg:desc/>
        </draw:frame>
        <presentation:notes draw:style-name="a1714">
          <draw:page-thumbnail draw:page-number="61" svg:x="0.41667in" svg:y="0.75in" svg:width="6.66667in" svg:height="3.75in" presentation:class="page" draw:id="id389" presentation:style-name="a1712" draw:name="Google Shape;103;g14b438a51ec_0_11:notes">
            <svg:title/>
            <svg:desc/>
          </draw:page-thumbnail>
          <draw:frame draw:id="id390" presentation:style-name="a1713" draw:name="Google Shape;104;g14b438a51ec_0_11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71" draw:style-name="a1715" draw:master-page-name="Master1-Layout1-cust-TITLE_1" presentation:presentation-page-layout-name="Master1-PPL1" draw:id="Slide-326">
        <draw:frame draw:id="id391" draw:style-name="a1719" draw:name="Google Shape;112;g14b438a51ec_0_29" svg:x="0.61847in" svg:y="0.69614in" svg:width="8.104in" svg:height="0.92356in">
          <draw:text-box>
            <text:p text:style-name="a1718" text:class-names="" text:cond-style-name="">
              <text:span text:style-name="a1716" text:class-names="">Percurso</text:span>
              <text:span text:style-name="a1717" text:class-names=""/>
            </text:p>
          </draw:text-box>
          <svg:title/>
          <svg:desc/>
        </draw:frame>
        <draw:frame draw:id="id392" draw:style-name="a1724" draw:name="Google Shape;113;g14b438a51ec_0_29" svg:x="0.74208in" svg:y="2.02508in" svg:width="1.50919in" svg:height="0.62992in">
          <draw:text-box>
            <text:list text:style-name="a1723">
              <text:list-item>
                <text:list text:style-name="a1723">
                  <text:list-item>
                    <text:p text:style-name="a1722" text:class-names="" text:cond-style-name="">
                      <text:span text:style-name="a1720" text:class-names="">Etapa 1</text:span>
                      <text:span text:style-name="a1721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393" draw:style-name="a1728" draw:name="Google Shape;114;g14b438a51ec_0_29">
          <svg:title/>
          <svg:desc/>
          <text:p text:style-name="a1727" text:class-names="" text:cond-style-name="">
            <text:span text:style-name="a1725" text:class-names="">O que é encapsulamento?</text:span>
            <text:span text:style-name="a1726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394" presentation:style-name="a1734" draw:name="Google Shape;115;g14b438a51ec_0_29" svg:x="9.35781in" svg:y="5.1945in" svg:width="0.60007in" svg:height="0.43045in" presentation:class="page-number" presentation:placeholder="false">
          <draw:text-box>
            <text:p text:style-name="a1733" text:class-names="" text:cond-style-name="">
              <text:span text:style-name="a1729" text:class-names="">[</text:span>
              <text:span text:style-name="a1730" text:class-names="">
                <text:page-number style:num-format="1" text:fixed="false">62</text:page-number>
              </text:span>
              <text:span text:style-name="a1731" text:class-names="">]</text:span>
              <text:span text:style-name="a1732" text:class-names=""/>
            </text:p>
          </draw:text-box>
          <svg:title/>
          <svg:desc/>
        </draw:frame>
        <draw:frame draw:id="id395" draw:style-name="a1740" draw:name="Google Shape;116;g14b438a51ec_0_29" svg:x="0.74208in" svg:y="2.77715in" svg:width="1.50919in" svg:height="0.62992in">
          <draw:text-box>
            <text:list text:style-name="a1739">
              <text:list-item>
                <text:list text:style-name="a1739">
                  <text:list-item>
                    <text:p text:style-name="a1738" text:class-names="" text:cond-style-name="">
                      <text:span text:style-name="a1735" text:class-names="">
                        Etapa
                        <text:s text:c="1"/>
                      </text:span>
                      <text:span text:style-name="a1736" text:class-names="">2</text:span>
                      <text:span text:style-name="a1737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3965in" svg:width="6.7523in" svg:height="0.50492in" draw:id="id396" draw:style-name="a1744" draw:name="Google Shape;117;g14b438a51ec_0_29">
          <svg:title/>
          <svg:desc/>
          <text:p text:style-name="a1743" text:class-names="" text:cond-style-name="">
            <text:span text:style-name="a1741" text:class-names="">Recursos públicos e privados</text:span>
            <text:span text:style-name="a1742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397" draw:style-name="a1750" draw:name="Google Shape;118;g14b438a51ec_0_29" svg:x="0.74208in" svg:y="3.52923in" svg:width="1.50919in" svg:height="0.62992in">
          <draw:text-box>
            <text:list text:style-name="a1749">
              <text:list-item>
                <text:list text:style-name="a1749">
                  <text:list-item>
                    <text:p text:style-name="a1748" text:class-names="" text:cond-style-name="">
                      <text:span text:style-name="a1745" text:class-names="">
                        Etapa
                        <text:s text:c="1"/>
                      </text:span>
                      <text:span text:style-name="a1746" text:class-names="">3</text:span>
                      <text:span text:style-name="a1747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3.59173in" svg:width="6.7523in" svg:height="0.50492in" draw:id="id398" draw:style-name="a1754" draw:name="Google Shape;119;g14b438a51ec_0_29">
          <svg:title/>
          <svg:desc/>
          <text:p text:style-name="a1753" text:class-names="" text:cond-style-name="">
            <text:span text:style-name="a1751" text:class-names="">Properties</text:span>
            <text:span text:style-name="a1752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1757">
          <draw:page-thumbnail draw:page-number="62" svg:x="0.41667in" svg:y="0.75in" svg:width="6.66667in" svg:height="3.75in" presentation:class="page" draw:id="id399" presentation:style-name="a1755" draw:name="Google Shape;109;g14b438a51ec_0_29:notes">
            <svg:title/>
            <svg:desc/>
          </draw:page-thumbnail>
          <draw:frame draw:id="id400" presentation:style-name="a1756" draw:name="Google Shape;110;g14b438a51ec_0_29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70" draw:style-name="a1758" draw:master-page-name="Master1-Layout1-cust-TITLE_1" presentation:presentation-page-layout-name="Master1-PPL1" draw:id="Slide-325">
        <draw:frame draw:id="id401" draw:style-name="a1761" draw:name="Google Shape;124;g14b438a51ec_0_69" svg:x="0.61847in" svg:y="4.18773in" svg:width="8.104in" svg:height="0.43602in">
          <draw:text-box>
            <text:p text:style-name="a1760" text:class-names="" text:cond-style-name="">
              <text:span text:style-name="a1759" text:class-names=""/>
            </text:p>
          </draw:text-box>
          <svg:title/>
          <svg:desc/>
        </draw:frame>
        <draw:frame draw:id="id402" draw:style-name="a1766" draw:name="Google Shape;125;g14b438a51ec_0_69" svg:x="0.61846in" svg:y="0.95195in" svg:width="8.104in" svg:height="0.53051in">
          <draw:text-box>
            <text:p text:style-name="a1765" text:class-names="" text:cond-style-name="">
              <text:span text:style-name="a1762" text:class-names="">
                Etapa
                <text:s text:c="1"/>
              </text:span>
              <text:span text:style-name="a1763" text:class-names="">2</text:span>
              <text:span text:style-name="a1764" text:class-names=""/>
            </text:p>
          </draw:text-box>
          <svg:title/>
          <svg:desc/>
        </draw:frame>
        <draw:frame draw:id="id403" draw:style-name="a1770" draw:name="Google Shape;126;g14b438a51ec_0_69" svg:x="0.61847in" svg:y="1.95272in" svg:width="8.104in" svg:height="1.76476in">
          <draw:text-box>
            <text:p text:style-name="a1769" text:class-names="" text:cond-style-name="">
              <text:span text:style-name="a1767" text:class-names="">Recursos públicos e privados</text:span>
              <text:span text:style-name="a1768" text:class-names=""/>
            </text:p>
          </draw:text-box>
          <svg:title/>
          <svg:desc/>
        </draw:frame>
        <draw:frame draw:id="id404" draw:style-name="a1771" draw:name="Google Shape;127;g14b438a51ec_0_69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405" presentation:style-name="a1777" draw:name="Google Shape;128;g14b438a51ec_0_69" svg:x="9.35781in" svg:y="5.1945in" svg:width="0.60007in" svg:height="0.43045in" presentation:class="page-number" presentation:placeholder="false">
          <draw:text-box>
            <text:p text:style-name="a1776" text:class-names="" text:cond-style-name="">
              <text:span text:style-name="a1772" text:class-names="">[</text:span>
              <text:span text:style-name="a1773" text:class-names="">
                <text:page-number style:num-format="1" text:fixed="false">63</text:page-number>
              </text:span>
              <text:span text:style-name="a1774" text:class-names="">]</text:span>
              <text:span text:style-name="a1775" text:class-names=""/>
            </text:p>
          </draw:text-box>
          <svg:title/>
          <svg:desc/>
        </draw:frame>
        <presentation:notes draw:style-name="a1780">
          <draw:page-thumbnail draw:page-number="63" svg:x="0.41667in" svg:y="0.75in" svg:width="6.66667in" svg:height="3.75in" presentation:class="page" draw:id="id406" presentation:style-name="a1778" draw:name="Google Shape;121;g14b438a51ec_0_69:notes">
            <svg:title/>
            <svg:desc/>
          </draw:page-thumbnail>
          <draw:frame draw:id="id407" presentation:style-name="a1779" draw:name="Google Shape;122;g14b438a51ec_0_69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9" draw:style-name="a1781" draw:master-page-name="Master1-Layout1-cust-TITLE_1" presentation:presentation-page-layout-name="Master1-PPL1" draw:id="Slide-324">
        <draw:frame draw:id="id408" draw:style-name="a1785" draw:name="Google Shape;133;g14b438a51ec_0_46" svg:x="0.61847in" svg:y="1.6197in" svg:width="8.76739in" svg:height="3.37238in">
          <draw:text-box>
            <text:p text:style-name="a1784" text:class-names="" text:cond-style-name="">
              <text:span text:style-name="a1782" text:class-names="">Em linguagens como Java e C++, existem palavras reservadas para definir o nível de acesso aos atributos e métodos da classe. Em Python não temos palavras reservadas, porém usamos convenções no nome do recurso, para definir se a variável é pública ou privada.</text:span>
              <text:span text:style-name="a1783" text:class-names=""/>
            </text:p>
          </draw:text-box>
          <svg:title/>
          <svg:desc/>
        </draw:frame>
        <draw:frame draw:id="id409" draw:style-name="a1789" draw:name="Google Shape;134;g14b438a51ec_0_46" svg:x="0.61631in" svg:y="0.69614in" svg:width="8.76739in" svg:height="0.92356in">
          <draw:text-box>
            <text:p text:style-name="a1788" text:class-names="" text:cond-style-name="">
              <text:span text:style-name="a1786" text:class-names="">Modificadores de acesso</text:span>
              <text:span text:style-name="a1787" text:class-names=""/>
            </text:p>
          </draw:text-box>
          <svg:title/>
          <svg:desc/>
        </draw:frame>
        <draw:frame draw:id="id410" presentation:style-name="a1795" draw:name="Google Shape;135;g14b438a51ec_0_46" svg:x="9.35781in" svg:y="5.1945in" svg:width="0.60007in" svg:height="0.43045in" presentation:class="page-number" presentation:placeholder="false">
          <draw:text-box>
            <text:p text:style-name="a1794" text:class-names="" text:cond-style-name="">
              <text:span text:style-name="a1790" text:class-names="">[</text:span>
              <text:span text:style-name="a1791" text:class-names="">
                <text:page-number style:num-format="1" text:fixed="false">64</text:page-number>
              </text:span>
              <text:span text:style-name="a1792" text:class-names="">]</text:span>
              <text:span text:style-name="a1793" text:class-names=""/>
            </text:p>
          </draw:text-box>
          <svg:title/>
          <svg:desc/>
        </draw:frame>
        <presentation:notes draw:style-name="a1798">
          <draw:page-thumbnail draw:page-number="64" svg:x="0.41667in" svg:y="0.75in" svg:width="6.66667in" svg:height="3.75in" presentation:class="page" draw:id="id411" presentation:style-name="a1796" draw:name="Google Shape;130;g14b438a51ec_0_46:notes">
            <svg:title/>
            <svg:desc/>
          </draw:page-thumbnail>
          <draw:frame draw:id="id412" presentation:style-name="a1797" draw:name="Google Shape;131;g14b438a51ec_0_4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8" draw:style-name="a1799" draw:master-page-name="Master1-Layout1-cust-TITLE_1" presentation:presentation-page-layout-name="Master1-PPL1" draw:id="Slide-323">
        <draw:frame draw:id="id413" draw:style-name="a1808" draw:name="Google Shape;140;g14b438a51ec_0_5" svg:x="0.61847in" svg:y="1.6197in" svg:width="8.76739in" svg:height="3.37238in">
          <draw:text-box>
            <text:list text:style-name="a1803">
              <text:list-item>
                <text:p text:style-name="a1802" text:class-names="" text:cond-style-name="">
                  <text:span text:style-name="a1800" text:class-names="">Público: Pode ser acessado de fora da classe.</text:span>
                  <text:span text:style-name="a1801" text:class-names=""/>
                </text:p>
              </text:list-item>
            </text:list>
            <text:list text:style-name="a1807">
              <text:list-item>
                <text:p text:style-name="a1806" text:class-names="" text:cond-style-name="">
                  <text:span text:style-name="a1804" text:class-names="">Privado: Só pode ser acessado pela classe.</text:span>
                  <text:span text:style-name="a1805" text:class-names=""/>
                </text:p>
              </text:list-item>
            </text:list>
          </draw:text-box>
          <svg:title/>
          <svg:desc/>
        </draw:frame>
        <draw:frame draw:id="id414" draw:style-name="a1812" draw:name="Google Shape;141;g14b438a51ec_0_5" svg:x="0.61631in" svg:y="0.69614in" svg:width="8.76739in" svg:height="0.92356in">
          <draw:text-box>
            <text:p text:style-name="a1811" text:class-names="" text:cond-style-name="">
              <text:span text:style-name="a1809" text:class-names="">Definição</text:span>
              <text:span text:style-name="a1810" text:class-names=""/>
            </text:p>
          </draw:text-box>
          <svg:title/>
          <svg:desc/>
        </draw:frame>
        <draw:frame draw:id="id415" presentation:style-name="a1818" draw:name="Google Shape;142;g14b438a51ec_0_5" svg:x="9.35781in" svg:y="5.1945in" svg:width="0.60007in" svg:height="0.43045in" presentation:class="page-number" presentation:placeholder="false">
          <draw:text-box>
            <text:p text:style-name="a1817" text:class-names="" text:cond-style-name="">
              <text:span text:style-name="a1813" text:class-names="">[</text:span>
              <text:span text:style-name="a1814" text:class-names="">
                <text:page-number style:num-format="1" text:fixed="false">65</text:page-number>
              </text:span>
              <text:span text:style-name="a1815" text:class-names="">]</text:span>
              <text:span text:style-name="a1816" text:class-names=""/>
            </text:p>
          </draw:text-box>
          <svg:title/>
          <svg:desc/>
        </draw:frame>
        <presentation:notes draw:style-name="a1821">
          <draw:page-thumbnail draw:page-number="65" svg:x="0.41667in" svg:y="0.75in" svg:width="6.66667in" svg:height="3.75in" presentation:class="page" draw:id="id416" presentation:style-name="a1819" draw:name="Google Shape;137;g14b438a51ec_0_5:notes">
            <svg:title/>
            <svg:desc/>
          </draw:page-thumbnail>
          <draw:frame draw:id="id417" presentation:style-name="a1820" draw:name="Google Shape;138;g14b438a51ec_0_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7" draw:style-name="a1822" draw:master-page-name="Master1-Layout1-cust-TITLE_1" presentation:presentation-page-layout-name="Master1-PPL1" draw:id="Slide-322">
        <draw:frame draw:id="id418" draw:style-name="a1826" draw:name="Google Shape;147;g14b438a51ec_0_52" svg:x="0.61847in" svg:y="1.6197in" svg:width="8.76739in" svg:height="3.37238in">
          <draw:text-box>
            <text:p text:style-name="a1825" text:class-names="" text:cond-style-name="">
              <text:span text:style-name="a1823" text:class-names=""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text:span>
              <text:span text:style-name="a1824" text:class-names=""/>
            </text:p>
          </draw:text-box>
          <svg:title/>
          <svg:desc/>
        </draw:frame>
        <draw:frame draw:id="id419" draw:style-name="a1830" draw:name="Google Shape;148;g14b438a51ec_0_52" svg:x="0.61631in" svg:y="0.69614in" svg:width="8.76739in" svg:height="0.92356in">
          <draw:text-box>
            <text:p text:style-name="a1829" text:class-names="" text:cond-style-name="">
              <text:span text:style-name="a1827" text:class-names="">Público/Privado</text:span>
              <text:span text:style-name="a1828" text:class-names=""/>
            </text:p>
          </draw:text-box>
          <svg:title/>
          <svg:desc/>
        </draw:frame>
        <draw:frame draw:id="id420" presentation:style-name="a1836" draw:name="Google Shape;149;g14b438a51ec_0_52" svg:x="9.35781in" svg:y="5.1945in" svg:width="0.60007in" svg:height="0.43045in" presentation:class="page-number" presentation:placeholder="false">
          <draw:text-box>
            <text:p text:style-name="a1835" text:class-names="" text:cond-style-name="">
              <text:span text:style-name="a1831" text:class-names="">[</text:span>
              <text:span text:style-name="a1832" text:class-names="">
                <text:page-number style:num-format="1" text:fixed="false">66</text:page-number>
              </text:span>
              <text:span text:style-name="a1833" text:class-names="">]</text:span>
              <text:span text:style-name="a1834" text:class-names=""/>
            </text:p>
          </draw:text-box>
          <svg:title/>
          <svg:desc/>
        </draw:frame>
        <presentation:notes draw:style-name="a1839">
          <draw:page-thumbnail draw:page-number="66" svg:x="0.41667in" svg:y="0.75in" svg:width="6.66667in" svg:height="3.75in" presentation:class="page" draw:id="id421" presentation:style-name="a1837" draw:name="Google Shape;144;g14b438a51ec_0_52:notes">
            <svg:title/>
            <svg:desc/>
          </draw:page-thumbnail>
          <draw:frame draw:id="id422" presentation:style-name="a1838" draw:name="Google Shape;145;g14b438a51ec_0_5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6" draw:style-name="a1840" draw:master-page-name="Master1-Layout1-cust-TITLE_1" presentation:presentation-page-layout-name="Master1-PPL1" draw:id="Slide-321">
        <draw:frame draw:id="id423" draw:style-name="a1843" draw:name="Google Shape;154;g138758748e6_0_6" svg:x="0.61847in" svg:y="1.6197in" svg:width="8.76739in" svg:height="3.37238in">
          <draw:text-box>
            <text:p text:style-name="a1842" text:class-names="" text:cond-style-name="">
              <text:span text:style-name="a1841" text:class-names=""/>
            </text:p>
          </draw:text-box>
          <svg:title/>
          <svg:desc/>
        </draw:frame>
        <draw:frame draw:id="id424" draw:style-name="a1847" draw:name="Google Shape;155;g138758748e6_0_6" svg:x="0.61631in" svg:y="0.69614in" svg:width="8.76739in" svg:height="0.92356in">
          <draw:text-box>
            <text:p text:style-name="a1846" text:class-names="" text:cond-style-name="">
              <text:span text:style-name="a1844" text:class-names="">Exemplo</text:span>
              <text:span text:style-name="a1845" text:class-names=""/>
            </text:p>
          </draw:text-box>
          <svg:title/>
          <svg:desc/>
        </draw:frame>
        <draw:frame draw:id="id425" presentation:style-name="a1853" draw:name="Google Shape;156;g138758748e6_0_6" svg:x="9.35781in" svg:y="5.1945in" svg:width="0.60007in" svg:height="0.43045in" presentation:class="page-number" presentation:placeholder="false">
          <draw:text-box>
            <text:p text:style-name="a1852" text:class-names="" text:cond-style-name="">
              <text:span text:style-name="a1848" text:class-names="">[</text:span>
              <text:span text:style-name="a1849" text:class-names="">
                <text:page-number style:num-format="1" text:fixed="false">67</text:page-number>
              </text:span>
              <text:span text:style-name="a1850" text:class-names="">]</text:span>
              <text:span text:style-name="a1851" text:class-names=""/>
            </text:p>
          </draw:text-box>
          <svg:title/>
          <svg:desc/>
        </draw:frame>
        <draw:frame draw:id="id426" draw:name="Google Shape;157;g138758748e6_0_6" svg:x="0.62in" svg:y="1.62in" svg:width="8.77001in" svg:height="3.37in">
          <table:table table:style-name="a1854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1855" table:default-cell-style-name=""/>
            <table:table-row table:style-name="a1856" table:default-cell-style-name="">
              <table:table-cell table:style-name="a1880">
                <text:p text:style-name="a1879" text:class-names="" text:cond-style-name="">
                  <text:span text:style-name="a1857" text:class-names="">class</text:span>
                  <text:span text:style-name="a1858" text:class-names="">
                    <text:s text:c="1"/>
                    Conta:
                    <text:line-break/>
                    <text:s text:c="3"/>
                  </text:span>
                  <text:span text:style-name="a1859" text:class-names="">def</text:span>
                  <text:span text:style-name="a1860" text:class-names="">
                    <text:s text:c="1"/>
                  </text:span>
                  <text:span text:style-name="a1861" text:class-names="">__init__</text:span>
                  <text:span text:style-name="a1862" text:class-names="">(self, saldo=</text:span>
                  <text:span text:style-name="a1863" text:class-names="">0</text:span>
                  <text:span text:style-name="a1864" text:class-names="">
                    ):
                    <text:line-break/>
                    <text:s text:c="7"/>
                  </text:span>
                  <text:span text:style-name="a1865" text:class-names="">self._saldo</text:span>
                  <text:span text:style-name="a1866" text:class-names="">
                    <text:s text:c="1"/>
                    = saldo
                    <text:line-break/>
                    <text:line-break/>
                    <text:s text:c="3"/>
                  </text:span>
                  <text:span text:style-name="a1867" text:class-names="">def</text:span>
                  <text:span text:style-name="a1868" text:class-names="">
                    <text:s text:c="1"/>
                  </text:span>
                  <text:span text:style-name="a1869" text:class-names="">depositar</text:span>
                  <text:span text:style-name="a1870" text:class-names="">
                    (self,valor):
                    <text:line-break/>
                    <text:s text:c="7"/>
                  </text:span>
                  <text:span text:style-name="a1871" text:class-names="">pass</text:span>
                  <text:span text:style-name="a1872" text:class-names="">
                    <text:line-break/>
                    <text:line-break/>
                    <text:s text:c="3"/>
                  </text:span>
                  <text:span text:style-name="a1873" text:class-names="">def</text:span>
                  <text:span text:style-name="a1874" text:class-names="">
                    <text:s text:c="1"/>
                  </text:span>
                  <text:span text:style-name="a1875" text:class-names="">sacar</text:span>
                  <text:span text:style-name="a1876" text:class-names="">
                    (self,valor):
                    <text:line-break/>
                    <text:s text:c="7"/>
                  </text:span>
                  <text:span text:style-name="a1877" text:class-names="">pass</text:span>
                  <text:span text:style-name="a1878" text:class-names=""/>
                </text:p>
              </table:table-cell>
            </table:table-row>
          </table:table>
          <draw:image xlink:href="media/image11.png" xlink:type="simple" xlink:show="embed" xlink:actuate="onLoad"/>
          <svg:title/>
          <svg:desc/>
        </draw:frame>
        <presentation:notes draw:style-name="a1883">
          <draw:page-thumbnail draw:page-number="67" svg:x="0.41667in" svg:y="0.75in" svg:width="6.66667in" svg:height="3.75in" presentation:class="page" draw:id="id427" presentation:style-name="a1881" draw:name="Google Shape;151;g138758748e6_0_6:notes">
            <svg:title/>
            <svg:desc/>
          </draw:page-thumbnail>
          <draw:frame draw:id="id428" presentation:style-name="a1882" draw:name="Google Shape;152;g138758748e6_0_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5" draw:style-name="a1884" draw:master-page-name="Master1-Layout1-cust-TITLE_1" presentation:presentation-page-layout-name="Master1-PPL1" draw:id="Slide-320">
        <draw:frame draw:id="id429" draw:style-name="a1888" draw:name="Google Shape;162;g14b438a51ec_0_58" svg:x="0.61847in" svg:y="0.69614in" svg:width="8.104in" svg:height="0.92356in">
          <draw:text-box>
            <text:p text:style-name="a1887" text:class-names="" text:cond-style-name="">
              <text:span text:style-name="a1885" text:class-names="">Percurso</text:span>
              <text:span text:style-name="a1886" text:class-names=""/>
            </text:p>
          </draw:text-box>
          <svg:title/>
          <svg:desc/>
        </draw:frame>
        <draw:frame draw:id="id430" draw:style-name="a1893" draw:name="Google Shape;163;g14b438a51ec_0_58" svg:x="0.74208in" svg:y="2.02508in" svg:width="1.50919in" svg:height="0.62992in">
          <draw:text-box>
            <text:list text:style-name="a1892">
              <text:list-item>
                <text:list text:style-name="a1892">
                  <text:list-item>
                    <text:p text:style-name="a1891" text:class-names="" text:cond-style-name="">
                      <text:span text:style-name="a1889" text:class-names="">Etapa 1</text:span>
                      <text:span text:style-name="a1890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431" draw:style-name="a1897" draw:name="Google Shape;164;g14b438a51ec_0_58">
          <svg:title/>
          <svg:desc/>
          <text:p text:style-name="a1896" text:class-names="" text:cond-style-name="">
            <text:span text:style-name="a1894" text:class-names="">O que é encapsulamento?</text:span>
            <text:span text:style-name="a1895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432" presentation:style-name="a1903" draw:name="Google Shape;165;g14b438a51ec_0_58" svg:x="9.35781in" svg:y="5.1945in" svg:width="0.60007in" svg:height="0.43045in" presentation:class="page-number" presentation:placeholder="false">
          <draw:text-box>
            <text:p text:style-name="a1902" text:class-names="" text:cond-style-name="">
              <text:span text:style-name="a1898" text:class-names="">[</text:span>
              <text:span text:style-name="a1899" text:class-names="">
                <text:page-number style:num-format="1" text:fixed="false">68</text:page-number>
              </text:span>
              <text:span text:style-name="a1900" text:class-names="">]</text:span>
              <text:span text:style-name="a1901" text:class-names=""/>
            </text:p>
          </draw:text-box>
          <svg:title/>
          <svg:desc/>
        </draw:frame>
        <draw:frame draw:id="id433" draw:style-name="a1909" draw:name="Google Shape;166;g14b438a51ec_0_58" svg:x="0.74208in" svg:y="2.77715in" svg:width="1.50919in" svg:height="0.62992in">
          <draw:text-box>
            <text:list text:style-name="a1908">
              <text:list-item>
                <text:list text:style-name="a1908">
                  <text:list-item>
                    <text:p text:style-name="a1907" text:class-names="" text:cond-style-name="">
                      <text:span text:style-name="a1904" text:class-names="">
                        Etapa
                        <text:s text:c="1"/>
                      </text:span>
                      <text:span text:style-name="a1905" text:class-names="">2</text:span>
                      <text:span text:style-name="a1906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3965in" svg:width="6.7523in" svg:height="0.50492in" draw:id="id434" draw:style-name="a1913" draw:name="Google Shape;167;g14b438a51ec_0_58">
          <svg:title/>
          <svg:desc/>
          <text:p text:style-name="a1912" text:class-names="" text:cond-style-name="">
            <text:span text:style-name="a1910" text:class-names="">Recursos públicos e privados</text:span>
            <text:span text:style-name="a1911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435" draw:style-name="a1919" draw:name="Google Shape;168;g14b438a51ec_0_58" svg:x="0.74208in" svg:y="3.52923in" svg:width="1.50919in" svg:height="0.62992in">
          <draw:text-box>
            <text:list text:style-name="a1918">
              <text:list-item>
                <text:list text:style-name="a1918">
                  <text:list-item>
                    <text:p text:style-name="a1917" text:class-names="" text:cond-style-name="">
                      <text:span text:style-name="a1914" text:class-names="">
                        Etapa
                        <text:s text:c="1"/>
                      </text:span>
                      <text:span text:style-name="a1915" text:class-names="">3</text:span>
                      <text:span text:style-name="a1916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3.59173in" svg:width="6.7523in" svg:height="0.50492in" draw:id="id436" draw:style-name="a1923" draw:name="Google Shape;169;g14b438a51ec_0_58">
          <svg:title/>
          <svg:desc/>
          <text:p text:style-name="a1922" text:class-names="" text:cond-style-name="">
            <text:span text:style-name="a1920" text:class-names="">Properties</text:span>
            <text:span text:style-name="a1921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1926">
          <draw:page-thumbnail draw:page-number="68" svg:x="0.41667in" svg:y="0.75in" svg:width="6.66667in" svg:height="3.75in" presentation:class="page" draw:id="id437" presentation:style-name="a1924" draw:name="Google Shape;159;g14b438a51ec_0_58:notes">
            <svg:title/>
            <svg:desc/>
          </draw:page-thumbnail>
          <draw:frame draw:id="id438" presentation:style-name="a1925" draw:name="Google Shape;160;g14b438a51ec_0_58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4" draw:style-name="a1927" draw:master-page-name="Master1-Layout1-cust-TITLE_1" presentation:presentation-page-layout-name="Master1-PPL1" draw:id="Slide-319">
        <draw:frame draw:id="id439" draw:style-name="a1930" draw:name="Google Shape;174;g14b438a51ec_0_20" svg:x="0.61847in" svg:y="4.18773in" svg:width="8.104in" svg:height="0.43602in">
          <draw:text-box>
            <text:p text:style-name="a1929" text:class-names="" text:cond-style-name="">
              <text:span text:style-name="a1928" text:class-names=""/>
            </text:p>
          </draw:text-box>
          <svg:title/>
          <svg:desc/>
        </draw:frame>
        <draw:frame draw:id="id440" draw:style-name="a1935" draw:name="Google Shape;175;g14b438a51ec_0_20" svg:x="0.61846in" svg:y="0.95195in" svg:width="8.104in" svg:height="0.53051in">
          <draw:text-box>
            <text:p text:style-name="a1934" text:class-names="" text:cond-style-name="">
              <text:span text:style-name="a1931" text:class-names="">
                Etapa
                <text:s text:c="1"/>
              </text:span>
              <text:span text:style-name="a1932" text:class-names="">3</text:span>
              <text:span text:style-name="a1933" text:class-names=""/>
            </text:p>
          </draw:text-box>
          <svg:title/>
          <svg:desc/>
        </draw:frame>
        <draw:frame draw:id="id441" draw:style-name="a1939" draw:name="Google Shape;176;g14b438a51ec_0_20" svg:x="0.61847in" svg:y="1.95272in" svg:width="8.104in" svg:height="1.76476in">
          <draw:text-box>
            <text:p text:style-name="a1938" text:class-names="" text:cond-style-name="">
              <text:span text:style-name="a1936" text:class-names="">Properties</text:span>
              <text:span text:style-name="a1937" text:class-names=""/>
            </text:p>
          </draw:text-box>
          <svg:title/>
          <svg:desc/>
        </draw:frame>
        <draw:frame draw:id="id442" draw:style-name="a1940" draw:name="Google Shape;177;g14b438a51ec_0_20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443" presentation:style-name="a1946" draw:name="Google Shape;178;g14b438a51ec_0_20" svg:x="9.35781in" svg:y="5.1945in" svg:width="0.60007in" svg:height="0.43045in" presentation:class="page-number" presentation:placeholder="false">
          <draw:text-box>
            <text:p text:style-name="a1945" text:class-names="" text:cond-style-name="">
              <text:span text:style-name="a1941" text:class-names="">[</text:span>
              <text:span text:style-name="a1942" text:class-names="">
                <text:page-number style:num-format="1" text:fixed="false">69</text:page-number>
              </text:span>
              <text:span text:style-name="a1943" text:class-names="">]</text:span>
              <text:span text:style-name="a1944" text:class-names=""/>
            </text:p>
          </draw:text-box>
          <svg:title/>
          <svg:desc/>
        </draw:frame>
        <presentation:notes draw:style-name="a1949">
          <draw:page-thumbnail draw:page-number="69" svg:x="0.41667in" svg:y="0.75in" svg:width="6.66667in" svg:height="3.75in" presentation:class="page" draw:id="id444" presentation:style-name="a1947" draw:name="Google Shape;171;g14b438a51ec_0_20:notes">
            <svg:title/>
            <svg:desc/>
          </draw:page-thumbnail>
          <draw:frame draw:id="id445" presentation:style-name="a1948" draw:name="Google Shape;172;g14b438a51ec_0_2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3" draw:style-name="a1950" draw:master-page-name="Master1-Layout1-cust-TITLE_1" presentation:presentation-page-layout-name="Master1-PPL1" draw:id="Slide-318">
        <draw:frame draw:id="id446" draw:style-name="a1954" draw:name="Google Shape;183;g14b438a51ec_0_77" svg:x="0.61847in" svg:y="1.6197in" svg:width="8.76739in" svg:height="3.37238in">
          <draw:text-box>
            <text:p text:style-name="a1953" text:class-names="" text:cond-style-name="">
              <text:span text:style-name="a1951" text:class-names="">Com o property() do Python, você pode criar atributos gerenciados em suas classes. Você pode usar atributos gerenciados, também conhecidos como propriedades, quando precisar modificar sua implementação interna sem alterar a API pública da classe.</text:span>
              <text:span text:style-name="a1952" text:class-names=""/>
            </text:p>
          </draw:text-box>
          <svg:title/>
          <svg:desc/>
        </draw:frame>
        <draw:frame draw:id="id447" draw:style-name="a1958" draw:name="Google Shape;184;g14b438a51ec_0_77" svg:x="0.61631in" svg:y="0.69614in" svg:width="8.76739in" svg:height="0.92356in">
          <draw:text-box>
            <text:p text:style-name="a1957" text:class-names="" text:cond-style-name="">
              <text:span text:style-name="a1955" text:class-names="">Para que servem?</text:span>
              <text:span text:style-name="a1956" text:class-names=""/>
            </text:p>
          </draw:text-box>
          <svg:title/>
          <svg:desc/>
        </draw:frame>
        <draw:frame draw:id="id448" presentation:style-name="a1964" draw:name="Google Shape;185;g14b438a51ec_0_77" svg:x="9.35781in" svg:y="5.1945in" svg:width="0.60007in" svg:height="0.43045in" presentation:class="page-number" presentation:placeholder="false">
          <draw:text-box>
            <text:p text:style-name="a1963" text:class-names="" text:cond-style-name="">
              <text:span text:style-name="a1959" text:class-names="">[</text:span>
              <text:span text:style-name="a1960" text:class-names="">
                <text:page-number style:num-format="1" text:fixed="false">70</text:page-number>
              </text:span>
              <text:span text:style-name="a1961" text:class-names="">]</text:span>
              <text:span text:style-name="a1962" text:class-names=""/>
            </text:p>
          </draw:text-box>
          <svg:title/>
          <svg:desc/>
        </draw:frame>
        <presentation:notes draw:style-name="a1967">
          <draw:page-thumbnail draw:page-number="70" svg:x="0.41667in" svg:y="0.75in" svg:width="6.66667in" svg:height="3.75in" presentation:class="page" draw:id="id449" presentation:style-name="a1965" draw:name="Google Shape;180;g14b438a51ec_0_77:notes">
            <svg:title/>
            <svg:desc/>
          </draw:page-thumbnail>
          <draw:frame draw:id="id450" presentation:style-name="a1966" draw:name="Google Shape;181;g14b438a51ec_0_7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2" draw:style-name="a1968" draw:master-page-name="Master1-Layout1-cust-TITLE_1" presentation:presentation-page-layout-name="Master1-PPL1" draw:id="Slide-317">
        <draw:frame draw:id="id451" draw:style-name="a1971" draw:name="Google Shape;190;g14b438a51ec_0_84" svg:x="0.61847in" svg:y="1.6197in" svg:width="8.76739in" svg:height="3.37238in">
          <draw:text-box>
            <text:p text:style-name="a1970" text:class-names="" text:cond-style-name="">
              <text:span text:style-name="a1969" text:class-names=""/>
            </text:p>
          </draw:text-box>
          <svg:title/>
          <svg:desc/>
        </draw:frame>
        <draw:frame draw:id="id452" draw:style-name="a1975" draw:name="Google Shape;191;g14b438a51ec_0_84" svg:x="0.61631in" svg:y="0.69614in" svg:width="8.76739in" svg:height="0.92356in">
          <draw:text-box>
            <text:p text:style-name="a1974" text:class-names="" text:cond-style-name="">
              <text:span text:style-name="a1972" text:class-names="">Exemplo</text:span>
              <text:span text:style-name="a1973" text:class-names=""/>
            </text:p>
          </draw:text-box>
          <svg:title/>
          <svg:desc/>
        </draw:frame>
        <draw:frame draw:id="id453" presentation:style-name="a1981" draw:name="Google Shape;192;g14b438a51ec_0_84" svg:x="9.35781in" svg:y="5.1945in" svg:width="0.60007in" svg:height="0.43045in" presentation:class="page-number" presentation:placeholder="false">
          <draw:text-box>
            <text:p text:style-name="a1980" text:class-names="" text:cond-style-name="">
              <text:span text:style-name="a1976" text:class-names="">[</text:span>
              <text:span text:style-name="a1977" text:class-names="">
                <text:page-number style:num-format="1" text:fixed="false">71</text:page-number>
              </text:span>
              <text:span text:style-name="a1978" text:class-names="">]</text:span>
              <text:span text:style-name="a1979" text:class-names=""/>
            </text:p>
          </draw:text-box>
          <svg:title/>
          <svg:desc/>
        </draw:frame>
        <draw:frame draw:id="id454" draw:name="Google Shape;193;g14b438a51ec_0_84" svg:x="0.62in" svg:y="1.62in" svg:width="8.77001in" svg:height="3.81229in">
          <table:table table:style-name="a1982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1983" table:default-cell-style-name=""/>
            <table:table-row table:style-name="a1984" table:default-cell-style-name="">
              <table:table-cell table:style-name="a2033">
                <text:p text:style-name="a2032" text:class-names="" text:cond-style-name="">
                  <text:span text:style-name="a1985" text:class-names="">class</text:span>
                  <text:span text:style-name="a1986" text:class-names="">
                    <text:s text:c="1"/>
                    Foo:
                    <text:line-break/>
                    <text:s text:c="3"/>
                  </text:span>
                  <text:span text:style-name="a1987" text:class-names="">def</text:span>
                  <text:span text:style-name="a1988" text:class-names="">
                    <text:s text:c="1"/>
                  </text:span>
                  <text:span text:style-name="a1989" text:class-names="">__init__</text:span>
                  <text:span text:style-name="a1990" text:class-names="">
                    (self, x=None):
                    <text:line-break/>
                    <text:s text:c="7"/>
                    self._x = x
                    <text:line-break/>
                    <text:line-break/>
                  </text:span>
                  <text:span text:style-name="a1991" text:class-names="">
                    <text:s text:c="4"/>
                    @property
                  </text:span>
                  <text:span text:style-name="a1992" text:class-names="">
                    <text:line-break/>
                    <text:s text:c="3"/>
                  </text:span>
                  <text:span text:style-name="a1993" text:class-names="">def</text:span>
                  <text:span text:style-name="a1994" text:class-names="">
                    <text:s text:c="1"/>
                  </text:span>
                  <text:span text:style-name="a1995" text:class-names="">x</text:span>
                  <text:span text:style-name="a1996" text:class-names="">
                    (self):
                    <text:line-break/>
                    <text:s text:c="7"/>
                  </text:span>
                  <text:span text:style-name="a1997" text:class-names="">return</text:span>
                  <text:span text:style-name="a1998" text:class-names="">
                    <text:s text:c="1"/>
                    self._x
                    <text:s text:c="1"/>
                  </text:span>
                  <text:span text:style-name="a1999" text:class-names="">or</text:span>
                  <text:span text:style-name="a2000" text:class-names="">
                    <text:s text:c="1"/>
                  </text:span>
                  <text:span text:style-name="a2001" text:class-names="">0</text:span>
                  <text:span text:style-name="a2002" text:class-names="">
                    <text:line-break/>
                    <text:line-break/>
                  </text:span>
                  <text:span text:style-name="a2003" text:class-names="">
                    <text:s text:c="4"/>
                    @x.setter
                  </text:span>
                  <text:span text:style-name="a2004" text:class-names="">
                    <text:line-break/>
                    <text:s text:c="3"/>
                  </text:span>
                  <text:span text:style-name="a2005" text:class-names="">def</text:span>
                  <text:span text:style-name="a2006" text:class-names="">
                    <text:s text:c="1"/>
                  </text:span>
                  <text:span text:style-name="a2007" text:class-names="">x</text:span>
                  <text:span text:style-name="a2008" text:class-names="">
                    (self, value):
                    <text:line-break/>
                    <text:s text:c="7"/>
                    _x = self._x
                    <text:s text:c="1"/>
                  </text:span>
                  <text:span text:style-name="a2009" text:class-names="">or</text:span>
                  <text:span text:style-name="a2010" text:class-names="">
                    <text:s text:c="1"/>
                  </text:span>
                  <text:span text:style-name="a2011" text:class-names="">0</text:span>
                  <text:span text:style-name="a2012" text:class-names="">
                    <text:line-break/>
                    <text:s text:c="7"/>
                    _value = value
                    <text:s text:c="1"/>
                  </text:span>
                  <text:span text:style-name="a2013" text:class-names="">or</text:span>
                  <text:span text:style-name="a2014" text:class-names="">
                    <text:s text:c="1"/>
                  </text:span>
                  <text:span text:style-name="a2015" text:class-names="">0</text:span>
                  <text:span text:style-name="a2016" text:class-names="">
                    <text:line-break/>
                    <text:s text:c="7"/>
                    self._x = _x + _value
                    <text:line-break/>
                    <text:line-break/>
                  </text:span>
                  <text:span text:style-name="a2017" text:class-names="">
                    <text:s text:c="4"/>
                    @x.deleter
                  </text:span>
                  <text:span text:style-name="a2018" text:class-names="">
                    <text:line-break/>
                    <text:s text:c="3"/>
                  </text:span>
                  <text:span text:style-name="a2019" text:class-names="">def</text:span>
                  <text:span text:style-name="a2020" text:class-names="">
                    <text:s text:c="1"/>
                  </text:span>
                  <text:span text:style-name="a2021" text:class-names="">x</text:span>
                  <text:span text:style-name="a2022" text:class-names="">
                    (self):
                    <text:line-break/>
                    <text:s text:c="7"/>
                    self._x =
                    <text:s text:c="1"/>
                  </text:span>
                  <text:span text:style-name="a2023" text:class-names="">-1</text:span>
                  <text:span text:style-name="a2024" text:class-names="">
                    <text:line-break/>
                    <text:line-break/>
                    foo = Foo(
                  </text:span>
                  <text:span text:style-name="a2025" text:class-names="">10</text:span>
                  <text:span text:style-name="a2026" text:class-names="">
                    )
                    <text:line-break/>
                    print(foo.x)
                    <text:line-break/>
                    foo.x =
                    <text:s text:c="1"/>
                  </text:span>
                  <text:span text:style-name="a2027" text:class-names="">10</text:span>
                  <text:span text:style-name="a2028" text:class-names="">
                    <text:line-break/>
                    print(foo.x)
                    <text:line-break/>
                  </text:span>
                  <text:span text:style-name="a2029" text:class-names="">del</text:span>
                  <text:span text:style-name="a2030" text:class-names="">
                    <text:s text:c="1"/>
                    foo.x
                    <text:line-break/>
                    print(foo.x)
                  </text:span>
                  <text:span text:style-name="a2031" text:class-names=""/>
                </text:p>
              </table:table-cell>
            </table:table-row>
          </table:table>
          <draw:image xlink:href="media/image12.png" xlink:type="simple" xlink:show="embed" xlink:actuate="onLoad"/>
          <svg:title/>
          <svg:desc/>
        </draw:frame>
        <presentation:notes draw:style-name="a2036">
          <draw:page-thumbnail draw:page-number="71" svg:x="0.41667in" svg:y="0.75in" svg:width="6.66667in" svg:height="3.75in" presentation:class="page" draw:id="id455" presentation:style-name="a2034" draw:name="Google Shape;187;g14b438a51ec_0_84:notes">
            <svg:title/>
            <svg:desc/>
          </draw:page-thumbnail>
          <draw:frame draw:id="id456" presentation:style-name="a2035" draw:name="Google Shape;188;g14b438a51ec_0_8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1" draw:style-name="a2037" draw:master-page-name="Master1-Layout1-cust-TITLE_1" presentation:presentation-page-layout-name="Master1-PPL1" draw:id="Slide-316">
        <draw:frame draw:id="id457" draw:style-name="a2041" draw:name="Google Shape;198;g14b4f4bbbb0_1_0" svg:x="0.61847in" svg:y="0.69614in" svg:width="8.104in" svg:height="0.92356in">
          <draw:text-box>
            <text:p text:style-name="a2040" text:class-names="" text:cond-style-name="">
              <text:span text:style-name="a2038" text:class-names="">Percurso</text:span>
              <text:span text:style-name="a2039" text:class-names=""/>
            </text:p>
          </draw:text-box>
          <svg:title/>
          <svg:desc/>
        </draw:frame>
        <draw:frame draw:id="id458" draw:style-name="a2046" draw:name="Google Shape;199;g14b4f4bbbb0_1_0" svg:x="0.74208in" svg:y="2.02508in" svg:width="1.50919in" svg:height="0.62992in">
          <draw:text-box>
            <text:list text:style-name="a2045">
              <text:list-item>
                <text:list text:style-name="a2045">
                  <text:list-item>
                    <text:p text:style-name="a2044" text:class-names="" text:cond-style-name="">
                      <text:span text:style-name="a2042" text:class-names="">Etapa 1</text:span>
                      <text:span text:style-name="a2043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459" draw:style-name="a2050" draw:name="Google Shape;200;g14b4f4bbbb0_1_0">
          <svg:title/>
          <svg:desc/>
          <text:p text:style-name="a2049" text:class-names="" text:cond-style-name="">
            <text:span text:style-name="a2047" text:class-names="">O que é encapsulamento?</text:span>
            <text:span text:style-name="a2048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460" presentation:style-name="a2056" draw:name="Google Shape;201;g14b4f4bbbb0_1_0" svg:x="9.35781in" svg:y="5.1945in" svg:width="0.60007in" svg:height="0.43045in" presentation:class="page-number" presentation:placeholder="false">
          <draw:text-box>
            <text:p text:style-name="a2055" text:class-names="" text:cond-style-name="">
              <text:span text:style-name="a2051" text:class-names="">[</text:span>
              <text:span text:style-name="a2052" text:class-names="">
                <text:page-number style:num-format="1" text:fixed="false">72</text:page-number>
              </text:span>
              <text:span text:style-name="a2053" text:class-names="">]</text:span>
              <text:span text:style-name="a2054" text:class-names=""/>
            </text:p>
          </draw:text-box>
          <svg:title/>
          <svg:desc/>
        </draw:frame>
        <draw:frame draw:id="id461" draw:style-name="a2062" draw:name="Google Shape;202;g14b4f4bbbb0_1_0" svg:x="0.74208in" svg:y="2.77715in" svg:width="1.50919in" svg:height="0.62992in">
          <draw:text-box>
            <text:list text:style-name="a2061">
              <text:list-item>
                <text:list text:style-name="a2061">
                  <text:list-item>
                    <text:p text:style-name="a2060" text:class-names="" text:cond-style-name="">
                      <text:span text:style-name="a2057" text:class-names="">
                        Etapa
                        <text:s text:c="1"/>
                      </text:span>
                      <text:span text:style-name="a2058" text:class-names="">2</text:span>
                      <text:span text:style-name="a2059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3965in" svg:width="6.7523in" svg:height="0.50492in" draw:id="id462" draw:style-name="a2066" draw:name="Google Shape;203;g14b4f4bbbb0_1_0">
          <svg:title/>
          <svg:desc/>
          <text:p text:style-name="a2065" text:class-names="" text:cond-style-name="">
            <text:span text:style-name="a2063" text:class-names="">Recursos públicos e privados</text:span>
            <text:span text:style-name="a2064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463" draw:style-name="a2072" draw:name="Google Shape;204;g14b4f4bbbb0_1_0" svg:x="0.74208in" svg:y="3.52923in" svg:width="1.50919in" svg:height="0.62992in">
          <draw:text-box>
            <text:list text:style-name="a2071">
              <text:list-item>
                <text:list text:style-name="a2071">
                  <text:list-item>
                    <text:p text:style-name="a2070" text:class-names="" text:cond-style-name="">
                      <text:span text:style-name="a2067" text:class-names="">
                        Etapa
                        <text:s text:c="1"/>
                      </text:span>
                      <text:span text:style-name="a2068" text:class-names="">3</text:span>
                      <text:span text:style-name="a2069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3.59173in" svg:width="6.7523in" svg:height="0.50492in" draw:id="id464" draw:style-name="a2076" draw:name="Google Shape;205;g14b4f4bbbb0_1_0">
          <svg:title/>
          <svg:desc/>
          <text:p text:style-name="a2075" text:class-names="" text:cond-style-name="">
            <text:span text:style-name="a2073" text:class-names="">Properties</text:span>
            <text:span text:style-name="a2074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2079">
          <draw:page-thumbnail draw:page-number="72" svg:x="0.41667in" svg:y="0.75in" svg:width="6.66667in" svg:height="3.75in" presentation:class="page" draw:id="id465" presentation:style-name="a2077" draw:name="Google Shape;195;g14b4f4bbbb0_1_0:notes">
            <svg:title/>
            <svg:desc/>
          </draw:page-thumbnail>
          <draw:frame draw:id="id466" presentation:style-name="a2078" draw:name="Google Shape;196;g14b4f4bbbb0_1_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0" draw:style-name="a2080" draw:master-page-name="Master1-Layout1-cust-TITLE_1" presentation:presentation-page-layout-name="Master1-PPL1" draw:id="Slide-315">
        <draw:frame draw:id="id467" draw:style-name="a2085" draw:name="Google Shape;210;g122e3ca075f_0_56" svg:x="0.61847in" svg:y="1.41407in" svg:width="8.76739in" svg:height="3.78051in">
          <draw:text-box>
            <text:list text:style-name="a2084">
              <text:list-item>
                <text:p text:style-name="a2083" text:class-names="" text:cond-style-name="">
                  <text:span text:style-name="a2081" text:class-names="">https://github.com/digitalinnovationone/trilha-python-dio</text:span>
                  <text:span text:style-name="a2082" text:class-names=""/>
                </text:p>
              </text:list-item>
            </text:list>
          </draw:text-box>
          <svg:title/>
          <svg:desc/>
        </draw:frame>
        <draw:frame draw:id="id468" draw:style-name="a2089" draw:name="Google Shape;211;g122e3ca075f_0_56" svg:x="0.61847in" svg:y="0.49051in" svg:width="8.76739in" svg:height="0.92356in">
          <draw:text-box>
            <text:p text:style-name="a2088" text:class-names="" text:cond-style-name="">
              <text:span text:style-name="a2086" text:class-names="">Links Úteis</text:span>
              <text:span text:style-name="a2087" text:class-names=""/>
            </text:p>
          </draw:text-box>
          <svg:title/>
          <svg:desc/>
        </draw:frame>
        <draw:frame draw:id="id469" presentation:style-name="a2095" draw:name="Google Shape;212;g122e3ca075f_0_56" svg:x="9.35781in" svg:y="5.1945in" svg:width="0.60007in" svg:height="0.43045in" presentation:class="page-number" presentation:placeholder="false">
          <draw:text-box>
            <text:p text:style-name="a2094" text:class-names="" text:cond-style-name="">
              <text:span text:style-name="a2090" text:class-names="">[</text:span>
              <text:span text:style-name="a2091" text:class-names="">
                <text:page-number style:num-format="1" text:fixed="false">73</text:page-number>
              </text:span>
              <text:span text:style-name="a2092" text:class-names="">]</text:span>
              <text:span text:style-name="a2093" text:class-names=""/>
            </text:p>
          </draw:text-box>
          <svg:title/>
          <svg:desc/>
        </draw:frame>
        <presentation:notes draw:style-name="a2098">
          <draw:page-thumbnail draw:page-number="73" svg:x="0.41667in" svg:y="0.75in" svg:width="6.66667in" svg:height="3.75in" presentation:class="page" draw:id="id470" presentation:style-name="a2096" draw:name="Google Shape;207;g122e3ca075f_0_56:notes">
            <svg:title/>
            <svg:desc/>
          </draw:page-thumbnail>
          <draw:frame draw:id="id471" presentation:style-name="a2097" draw:name="Google Shape;208;g122e3ca075f_0_5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59" draw:style-name="a2099" draw:master-page-name="Master1-Layout1-cust-TITLE_1" presentation:presentation-page-layout-name="Master1-PPL1" draw:id="Slide-314">
        <draw:frame draw:id="id472" draw:style-name="a2111" draw:name="Google Shape;217;p14" svg:x="1.27086in" svg:y="3.23967in" svg:width="4.8586in" svg:height="0.99902in">
          <draw:text-box>
            <text:list text:style-name="a2104">
              <text:list-item>
                <text:list text:style-name="a2104">
                  <text:list-item>
                    <text:p text:style-name="a2103" text:class-names="" text:cond-style-name="">
                      <text:span text:style-name="a2100" text:class-names="">&gt;</text:span>
                      <text:span text:style-name="a2101" text:class-names="">
                        <text:s text:c="1"/>
                        Fórum/Artigos
                      </text:span>
                      <text:span text:style-name="a2102" text:class-names=""/>
                    </text:p>
                  </text:list-item>
                </text:list>
              </text:list-item>
            </text:list>
            <text:list text:style-name="a2110">
              <text:list-item>
                <text:list text:style-name="a2110">
                  <text:list-item>
                    <text:p text:style-name="a2109" text:class-names="" text:cond-style-name="">
                      <text:span text:style-name="a2105" text:class-names="">&gt;</text:span>
                      <text:span text:style-name="a2106" text:class-names="">
                        <text:s text:c="1"/>
                        Comunidade
                        <text:s text:c="1"/>
                      </text:span>
                      <text:span text:style-name="a2107" text:class-names="">
                        <text:a xlink:href="https://discord.com/invite/gFKWUdTkaj" text:style-name="" text:visited-style-name="">Online (Discord)</text:a>
                      </text:span>
                      <text:span text:style-name="a2108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473" draw:style-name="a2115" draw:name="Google Shape;218;p14" svg:x="1.27086in" svg:y="1.44029in" svg:width="7.19062in" svg:height="0.99902in">
          <draw:text-box>
            <text:p text:style-name="a2114" text:class-names="" text:cond-style-name="">
              <text:span text:style-name="a2112" text:class-names="">Dúvidas?</text:span>
              <text:span text:style-name="a2113" text:class-names=""/>
            </text:p>
          </draw:text-box>
          <svg:title/>
          <svg:desc/>
        </draw:frame>
        <draw:frame draw:id="id474" draw:style-name="a2116" draw:name="Google Shape;219;p14" svg:x="7.26438in" svg:y="2.21965in" svg:width="1.62387in" svg:height="2.01903in" style:rel-width="scale" style:rel-height="scale">
          <draw:image xlink:href="media/image2.png" xlink:type="simple" xlink:show="embed" xlink:actuate="onLoad"/>
          <svg:title/>
          <svg:desc/>
        </draw:frame>
        <draw:frame draw:id="id475" draw:style-name="a2117" draw:name="Google Shape;220;p14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476" presentation:style-name="a2123" draw:name="Google Shape;221;p14" svg:x="9.35781in" svg:y="5.1945in" svg:width="0.60007in" svg:height="0.43045in" presentation:class="page-number" presentation:placeholder="false">
          <draw:text-box>
            <text:p text:style-name="a2122" text:class-names="" text:cond-style-name="">
              <text:span text:style-name="a2118" text:class-names="">[</text:span>
              <text:span text:style-name="a2119" text:class-names="">
                <text:page-number style:num-format="1" text:fixed="false">74</text:page-number>
              </text:span>
              <text:span text:style-name="a2120" text:class-names="">]</text:span>
              <text:span text:style-name="a2121" text:class-names=""/>
            </text:p>
          </draw:text-box>
          <svg:title/>
          <svg:desc/>
        </draw:frame>
        <presentation:notes draw:style-name="a2126">
          <draw:page-thumbnail draw:page-number="74" svg:x="0.41667in" svg:y="0.75in" svg:width="6.66667in" svg:height="3.75in" presentation:class="page" draw:id="id477" presentation:style-name="a2124" draw:name="Google Shape;214;p14:notes">
            <svg:title/>
            <svg:desc/>
          </draw:page-thumbnail>
          <draw:frame draw:id="id478" presentation:style-name="a2125" draw:name="Google Shape;215;p1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93" draw:style-name="a2127" draw:master-page-name="Master1-Layout1-cust-TITLE_1" presentation:presentation-page-layout-name="Master1-PPL1" draw:id="Slide-348">
        <draw:frame draw:id="id479" draw:style-name="a2137" draw:name="Google Shape;57;p2" svg:x="0.61847in" svg:y="3.29312in" svg:width="7.39469in" svg:height="2.11647in">
          <draw:text-box>
            <text:p text:style-name="a2130" text:class-names="" text:cond-style-name="">
              <text:span text:style-name="a2128" text:class-names="">Guilherme Arthur de Carvalho</text:span>
              <text:span text:style-name="a2129" text:class-names=""/>
            </text:p>
            <text:p text:style-name="a2133" text:class-names="" text:cond-style-name="">
              <text:span text:style-name="a2131" text:class-names="">Analista de sistemas</text:span>
              <text:span text:style-name="a2132" text:class-names=""/>
            </text:p>
            <text:p text:style-name="a2136" text:class-names="" text:cond-style-name="">
              <text:span text:style-name="a2134" text:class-names="">@decarvalhogui</text:span>
              <text:span text:style-name="a2135" text:class-names=""/>
            </text:p>
          </draw:text-box>
          <svg:title/>
          <svg:desc/>
        </draw:frame>
        <draw:frame draw:id="id480" draw:style-name="a2141" draw:name="Google Shape;58;p2" svg:x="0.61847in" svg:y="0.69614in" svg:width="8.7395in" svg:height="2.11647in">
          <draw:text-box>
            <text:p text:style-name="a2140" text:class-names="" text:cond-style-name="">
              <text:span text:style-name="a2138" text:class-names="">Polimorfismo</text:span>
              <text:span text:style-name="a2139" text:class-names=""/>
            </text:p>
          </draw:text-box>
          <svg:title/>
          <svg:desc/>
        </draw:frame>
        <draw:frame draw:id="id481" presentation:style-name="a2147" draw:name="Google Shape;59;p2" svg:x="9.35781in" svg:y="5.1945in" svg:width="0.60007in" svg:height="0.43045in" presentation:class="page-number" presentation:placeholder="false">
          <draw:text-box>
            <text:p text:style-name="a2146" text:class-names="" text:cond-style-name="">
              <text:span text:style-name="a2142" text:class-names="">[</text:span>
              <text:span text:style-name="a2143" text:class-names="">
                <text:page-number style:num-format="1" text:fixed="false">75</text:page-number>
              </text:span>
              <text:span text:style-name="a2144" text:class-names="">]</text:span>
              <text:span text:style-name="a2145" text:class-names=""/>
            </text:p>
          </draw:text-box>
          <svg:title/>
          <svg:desc/>
        </draw:frame>
        <presentation:notes draw:style-name="a2150">
          <draw:page-thumbnail draw:page-number="75" svg:x="0.41667in" svg:y="0.75in" svg:width="6.66667in" svg:height="3.75in" presentation:class="page" draw:id="id482" presentation:style-name="a2148" draw:name="Google Shape;54;p2:notes">
            <svg:title/>
            <svg:desc/>
          </draw:page-thumbnail>
          <draw:frame draw:id="id483" presentation:style-name="a2149" draw:name="Google Shape;55;p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92" draw:style-name="a2151" draw:master-page-name="Master1-Layout1-cust-TITLE_1" presentation:presentation-page-layout-name="Master1-PPL1" draw:id="Slide-347">
        <draw:frame draw:id="id484" draw:style-name="a2156" draw:name="Google Shape;64;p3" svg:x="0.61847in" svg:y="2.03163in" svg:width="8.76739in" svg:height="2.23885in">
          <draw:text-box>
            <text:list text:style-name="a2155">
              <text:list-item>
                <text:list text:style-name="a2155">
                  <text:list-item>
                    <text:p text:style-name="a2154" text:class-names="" text:cond-style-name="">
                      <text:span text:style-name="a2152" text:class-names="">Aprender a criar classes polimórficas com Python.</text:span>
                      <text:span text:style-name="a2153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485" draw:style-name="a2160" draw:name="Google Shape;65;p3" svg:x="0.61847in" svg:y="0.69614in" svg:width="8.76739in" svg:height="0.92356in">
          <draw:text-box>
            <text:p text:style-name="a2159" text:class-names="" text:cond-style-name="">
              <text:span text:style-name="a2157" text:class-names="">Objetivo Geral</text:span>
              <text:span text:style-name="a2158" text:class-names=""/>
            </text:p>
          </draw:text-box>
          <svg:title/>
          <svg:desc/>
        </draw:frame>
        <draw:frame draw:id="id486" presentation:style-name="a2166" draw:name="Google Shape;66;p3" svg:x="9.35781in" svg:y="5.1945in" svg:width="0.60007in" svg:height="0.43045in" presentation:class="page-number" presentation:placeholder="false">
          <draw:text-box>
            <text:p text:style-name="a2165" text:class-names="" text:cond-style-name="">
              <text:span text:style-name="a2161" text:class-names="">[</text:span>
              <text:span text:style-name="a2162" text:class-names="">
                <text:page-number style:num-format="1" text:fixed="false">76</text:page-number>
              </text:span>
              <text:span text:style-name="a2163" text:class-names="">]</text:span>
              <text:span text:style-name="a2164" text:class-names=""/>
            </text:p>
          </draw:text-box>
          <svg:title/>
          <svg:desc/>
        </draw:frame>
        <presentation:notes draw:style-name="a2169">
          <draw:page-thumbnail draw:page-number="76" svg:x="0.41667in" svg:y="0.75in" svg:width="6.66667in" svg:height="3.75in" presentation:class="page" draw:id="id487" presentation:style-name="a2167" draw:name="Google Shape;61;p3:notes">
            <svg:title/>
            <svg:desc/>
          </draw:page-thumbnail>
          <draw:frame draw:id="id488" presentation:style-name="a2168" draw:name="Google Shape;62;p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91" draw:style-name="a2170" draw:master-page-name="Master1-Layout1-cust-TITLE_1" presentation:presentation-page-layout-name="Master1-PPL1" draw:id="Slide-346">
        <draw:frame draw:id="id489" draw:style-name="a2175" draw:name="Google Shape;71;g116295da5bc_0_62" svg:x="0.61847in" svg:y="1.6197in" svg:width="8.76739in" svg:height="3.37238in">
          <draw:text-box>
            <text:list text:style-name="a2174">
              <text:list-item>
                <text:p text:style-name="a2173" text:class-names="" text:cond-style-name="">
                  <text:span text:style-name="a2171" text:class-names="">Conhecimento básico em Python.</text:span>
                  <text:span text:style-name="a2172" text:class-names=""/>
                </text:p>
              </text:list-item>
            </text:list>
          </draw:text-box>
          <svg:title/>
          <svg:desc/>
        </draw:frame>
        <draw:frame draw:id="id490" draw:style-name="a2179" draw:name="Google Shape;72;g116295da5bc_0_62" svg:x="0.61847in" svg:y="0.69614in" svg:width="8.76739in" svg:height="0.92356in">
          <draw:text-box>
            <text:p text:style-name="a2178" text:class-names="" text:cond-style-name="">
              <text:span text:style-name="a2176" text:class-names="">Pré-requisitos</text:span>
              <text:span text:style-name="a2177" text:class-names=""/>
            </text:p>
          </draw:text-box>
          <svg:title/>
          <svg:desc/>
        </draw:frame>
        <draw:frame draw:id="id491" presentation:style-name="a2185" draw:name="Google Shape;73;g116295da5bc_0_62" svg:x="9.35781in" svg:y="5.1945in" svg:width="0.60007in" svg:height="0.43045in" presentation:class="page-number" presentation:placeholder="false">
          <draw:text-box>
            <text:p text:style-name="a2184" text:class-names="" text:cond-style-name="">
              <text:span text:style-name="a2180" text:class-names="">[</text:span>
              <text:span text:style-name="a2181" text:class-names="">
                <text:page-number style:num-format="1" text:fixed="false">77</text:page-number>
              </text:span>
              <text:span text:style-name="a2182" text:class-names="">]</text:span>
              <text:span text:style-name="a2183" text:class-names=""/>
            </text:p>
          </draw:text-box>
          <svg:title/>
          <svg:desc/>
        </draw:frame>
        <presentation:notes draw:style-name="a2188">
          <draw:page-thumbnail draw:page-number="77" svg:x="0.41667in" svg:y="0.75in" svg:width="6.66667in" svg:height="3.75in" presentation:class="page" draw:id="id492" presentation:style-name="a2186" draw:name="Google Shape;68;g116295da5bc_0_62:notes">
            <svg:title/>
            <svg:desc/>
          </draw:page-thumbnail>
          <draw:frame draw:id="id493" presentation:style-name="a2187" draw:name="Google Shape;69;g116295da5bc_0_6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90" draw:style-name="a2189" draw:master-page-name="Master1-Layout1-cust-TITLE_1" presentation:presentation-page-layout-name="Master1-PPL1" draw:id="Slide-345">
        <draw:frame draw:id="id494" draw:style-name="a2193" draw:name="Google Shape;78;p17" svg:x="0.61847in" svg:y="0.69614in" svg:width="8.104in" svg:height="0.92356in">
          <draw:text-box>
            <text:p text:style-name="a2192" text:class-names="" text:cond-style-name="">
              <text:span text:style-name="a2190" text:class-names="">Percurso</text:span>
              <text:span text:style-name="a2191" text:class-names=""/>
            </text:p>
          </draw:text-box>
          <svg:title/>
          <svg:desc/>
        </draw:frame>
        <draw:frame draw:id="id495" draw:style-name="a2198" draw:name="Google Shape;79;p17" svg:x="0.74208in" svg:y="2.02508in" svg:width="1.50919in" svg:height="0.62992in">
          <draw:text-box>
            <text:list text:style-name="a2197">
              <text:list-item>
                <text:list text:style-name="a2197">
                  <text:list-item>
                    <text:p text:style-name="a2196" text:class-names="" text:cond-style-name="">
                      <text:span text:style-name="a2194" text:class-names="">Etapa 1</text:span>
                      <text:span text:style-name="a2195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496" draw:style-name="a2202" draw:name="Google Shape;80;p17">
          <svg:title/>
          <svg:desc/>
          <text:p text:style-name="a2201" text:class-names="" text:cond-style-name="">
            <text:span text:style-name="a2199" text:class-names="">O que é polimorfismo?</text:span>
            <text:span text:style-name="a2200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497" presentation:style-name="a2208" draw:name="Google Shape;81;p17" svg:x="9.35781in" svg:y="5.1945in" svg:width="0.60007in" svg:height="0.43045in" presentation:class="page-number" presentation:placeholder="false">
          <draw:text-box>
            <text:p text:style-name="a2207" text:class-names="" text:cond-style-name="">
              <text:span text:style-name="a2203" text:class-names="">[</text:span>
              <text:span text:style-name="a2204" text:class-names="">
                <text:page-number style:num-format="1" text:fixed="false">78</text:page-number>
              </text:span>
              <text:span text:style-name="a2205" text:class-names="">]</text:span>
              <text:span text:style-name="a2206" text:class-names=""/>
            </text:p>
          </draw:text-box>
          <svg:title/>
          <svg:desc/>
        </draw:frame>
        <draw:frame draw:id="id498" draw:style-name="a2213" draw:name="Google Shape;82;p17" svg:x="0.74208in" svg:y="2.77715in" svg:width="1.50919in" svg:height="0.62992in">
          <draw:text-box>
            <text:list text:style-name="a2212">
              <text:list-item>
                <text:list text:style-name="a2212">
                  <text:list-item>
                    <text:p text:style-name="a2211" text:class-names="" text:cond-style-name="">
                      <text:span text:style-name="a2209" text:class-names="">Etapa 2</text:span>
                      <text:span text:style-name="a2210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3965in" svg:width="6.7523in" svg:height="0.50492in" draw:id="id499" draw:style-name="a2217" draw:name="Google Shape;83;p17">
          <svg:title/>
          <svg:desc/>
          <text:p text:style-name="a2216" text:class-names="" text:cond-style-name="">
            <text:span text:style-name="a2214" text:class-names="">Polimorfismo com herança</text:span>
            <text:span text:style-name="a2215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2220">
          <draw:page-thumbnail draw:page-number="78" svg:x="0.41667in" svg:y="0.75in" svg:width="6.66667in" svg:height="3.75in" presentation:class="page" draw:id="id500" presentation:style-name="a2218" draw:name="Google Shape;75;p17:notes">
            <svg:title/>
            <svg:desc/>
          </draw:page-thumbnail>
          <draw:frame draw:id="id501" presentation:style-name="a2219" draw:name="Google Shape;76;p1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9" draw:style-name="a2221" draw:master-page-name="Master1-Layout1-cust-TITLE_1" presentation:presentation-page-layout-name="Master1-PPL1" draw:id="Slide-344">
        <draw:frame draw:id="id502" draw:style-name="a2224" draw:name="Google Shape;88;p5" svg:x="0.61847in" svg:y="4.18773in" svg:width="8.104in" svg:height="0.43602in">
          <draw:text-box>
            <text:p text:style-name="a2223" text:class-names="" text:cond-style-name="">
              <text:span text:style-name="a2222" text:class-names=""/>
            </text:p>
          </draw:text-box>
          <svg:title/>
          <svg:desc/>
        </draw:frame>
        <draw:frame draw:id="id503" draw:style-name="a2228" draw:name="Google Shape;89;p5" svg:x="0.61846in" svg:y="0.95195in" svg:width="8.104in" svg:height="0.53051in">
          <draw:text-box>
            <text:p text:style-name="a2227" text:class-names="" text:cond-style-name="">
              <text:span text:style-name="a2225" text:class-names="">Etapa 1</text:span>
              <text:span text:style-name="a2226" text:class-names=""/>
            </text:p>
          </draw:text-box>
          <svg:title/>
          <svg:desc/>
        </draw:frame>
        <draw:frame draw:id="id504" draw:style-name="a2234" draw:name="Google Shape;90;p5" svg:x="0.61847in" svg:y="1.95272in" svg:width="8.104in" svg:height="1.76476in">
          <draw:text-box>
            <text:p text:style-name="a2233" text:class-names="" text:cond-style-name="">
              <text:span text:style-name="a2229" text:class-names="">
                O que é
                <text:s text:c="1"/>
              </text:span>
              <text:span text:style-name="a2230" text:class-names="">polimorfismo</text:span>
              <text:span text:style-name="a2231" text:class-names="">?</text:span>
              <text:span text:style-name="a2232" text:class-names=""/>
            </text:p>
          </draw:text-box>
          <svg:title/>
          <svg:desc/>
        </draw:frame>
        <draw:frame draw:id="id505" draw:style-name="a2235" draw:name="Google Shape;91;p5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506" presentation:style-name="a2241" draw:name="Google Shape;92;p5" svg:x="9.35781in" svg:y="5.1945in" svg:width="0.60007in" svg:height="0.43045in" presentation:class="page-number" presentation:placeholder="false">
          <draw:text-box>
            <text:p text:style-name="a2240" text:class-names="" text:cond-style-name="">
              <text:span text:style-name="a2236" text:class-names="">[</text:span>
              <text:span text:style-name="a2237" text:class-names="">
                <text:page-number style:num-format="1" text:fixed="false">79</text:page-number>
              </text:span>
              <text:span text:style-name="a2238" text:class-names="">]</text:span>
              <text:span text:style-name="a2239" text:class-names=""/>
            </text:p>
          </draw:text-box>
          <svg:title/>
          <svg:desc/>
        </draw:frame>
        <presentation:notes draw:style-name="a2244">
          <draw:page-thumbnail draw:page-number="79" svg:x="0.41667in" svg:y="0.75in" svg:width="6.66667in" svg:height="3.75in" presentation:class="page" draw:id="id507" presentation:style-name="a2242" draw:name="Google Shape;85;p5:notes">
            <svg:title/>
            <svg:desc/>
          </draw:page-thumbnail>
          <draw:frame draw:id="id508" presentation:style-name="a2243" draw:name="Google Shape;86;p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8" draw:style-name="a2245" draw:master-page-name="Master1-Layout1-cust-TITLE_1" presentation:presentation-page-layout-name="Master1-PPL1" draw:id="Slide-343">
        <draw:frame draw:id="id509" draw:style-name="a2249" draw:name="Google Shape;97;g1387437fc74_0_0" svg:x="0.61847in" svg:y="1.6197in" svg:width="8.76739in" svg:height="3.37238in">
          <draw:text-box>
            <text:p text:style-name="a2248" text:class-names="" text:cond-style-name="">
              <text:span text:style-name="a2246" text:class-names="">A palavra polimorfismo significa ter muitas formas. Na programação, polimorfismo significa o mesmo nome de função (mas assinaturas diferentes) sendo usado para tipos diferentes.</text:span>
              <text:span text:style-name="a2247" text:class-names=""/>
            </text:p>
          </draw:text-box>
          <svg:title/>
          <svg:desc/>
        </draw:frame>
        <draw:frame draw:id="id510" draw:style-name="a2253" draw:name="Google Shape;98;g1387437fc74_0_0" svg:x="0.61631in" svg:y="0.69614in" svg:width="8.76739in" svg:height="0.92356in">
          <draw:text-box>
            <text:p text:style-name="a2252" text:class-names="" text:cond-style-name="">
              <text:span text:style-name="a2250" text:class-names="">Muitas formas!</text:span>
              <text:span text:style-name="a2251" text:class-names=""/>
            </text:p>
          </draw:text-box>
          <svg:title/>
          <svg:desc/>
        </draw:frame>
        <draw:frame draw:id="id511" presentation:style-name="a2259" draw:name="Google Shape;99;g1387437fc74_0_0" svg:x="9.35781in" svg:y="5.1945in" svg:width="0.60007in" svg:height="0.43045in" presentation:class="page-number" presentation:placeholder="false">
          <draw:text-box>
            <text:p text:style-name="a2258" text:class-names="" text:cond-style-name="">
              <text:span text:style-name="a2254" text:class-names="">[</text:span>
              <text:span text:style-name="a2255" text:class-names="">
                <text:page-number style:num-format="1" text:fixed="false">80</text:page-number>
              </text:span>
              <text:span text:style-name="a2256" text:class-names="">]</text:span>
              <text:span text:style-name="a2257" text:class-names=""/>
            </text:p>
          </draw:text-box>
          <svg:title/>
          <svg:desc/>
        </draw:frame>
        <presentation:notes draw:style-name="a2262">
          <draw:page-thumbnail draw:page-number="80" svg:x="0.41667in" svg:y="0.75in" svg:width="6.66667in" svg:height="3.75in" presentation:class="page" draw:id="id512" presentation:style-name="a2260" draw:name="Google Shape;94;g1387437fc74_0_0:notes">
            <svg:title/>
            <svg:desc/>
          </draw:page-thumbnail>
          <draw:frame draw:id="id513" presentation:style-name="a2261" draw:name="Google Shape;95;g1387437fc74_0_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7" draw:style-name="a2263" draw:master-page-name="Master1-Layout1-cust-TITLE_1" presentation:presentation-page-layout-name="Master1-PPL1" draw:id="Slide-342">
        <draw:frame draw:id="id514" draw:style-name="a2266" draw:name="Google Shape;104;g138758748e6_0_6" svg:x="0.61847in" svg:y="1.6197in" svg:width="8.76739in" svg:height="3.37238in">
          <draw:text-box>
            <text:p text:style-name="a2265" text:class-names="" text:cond-style-name="">
              <text:span text:style-name="a2264" text:class-names=""/>
            </text:p>
          </draw:text-box>
          <svg:title/>
          <svg:desc/>
        </draw:frame>
        <draw:frame draw:id="id515" draw:style-name="a2270" draw:name="Google Shape;105;g138758748e6_0_6" svg:x="0.61631in" svg:y="0.69614in" svg:width="8.76739in" svg:height="0.92356in">
          <draw:text-box>
            <text:p text:style-name="a2269" text:class-names="" text:cond-style-name="">
              <text:span text:style-name="a2267" text:class-names="">Exemplo</text:span>
              <text:span text:style-name="a2268" text:class-names=""/>
            </text:p>
          </draw:text-box>
          <svg:title/>
          <svg:desc/>
        </draw:frame>
        <draw:frame draw:id="id516" presentation:style-name="a2276" draw:name="Google Shape;106;g138758748e6_0_6" svg:x="9.35781in" svg:y="5.1945in" svg:width="0.60007in" svg:height="0.43045in" presentation:class="page-number" presentation:placeholder="false">
          <draw:text-box>
            <text:p text:style-name="a2275" text:class-names="" text:cond-style-name="">
              <text:span text:style-name="a2271" text:class-names="">[</text:span>
              <text:span text:style-name="a2272" text:class-names="">
                <text:page-number style:num-format="1" text:fixed="false">81</text:page-number>
              </text:span>
              <text:span text:style-name="a2273" text:class-names="">]</text:span>
              <text:span text:style-name="a2274" text:class-names=""/>
            </text:p>
          </draw:text-box>
          <svg:title/>
          <svg:desc/>
        </draw:frame>
        <draw:frame draw:id="id517" draw:name="Google Shape;107;g138758748e6_0_6" svg:x="0.62in" svg:y="1.62in" svg:width="8.77001in" svg:height="3.37in">
          <table:table table:style-name="a2277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2278" table:default-cell-style-name=""/>
            <table:table-row table:style-name="a2279" table:default-cell-style-name="">
              <table:table-cell table:style-name="a2291">
                <text:p text:style-name="a2290" text:class-names="" text:cond-style-name="">
                  <text:span text:style-name="a2280" text:class-names="">len(</text:span>
                  <text:span text:style-name="a2281" text:class-names="">"python"</text:span>
                  <text:span text:style-name="a2282" text:class-names="">
                    )
                    <text:line-break/>
                    len([
                  </text:span>
                  <text:span text:style-name="a2283" text:class-names="">10</text:span>
                  <text:span text:style-name="a2284" text:class-names="">
                    ,
                    <text:s text:c="1"/>
                  </text:span>
                  <text:span text:style-name="a2285" text:class-names="">20</text:span>
                  <text:span text:style-name="a2286" text:class-names="">
                    ,
                    <text:s text:c="1"/>
                  </text:span>
                  <text:span text:style-name="a2287" text:class-names="">30</text:span>
                  <text:span text:style-name="a2288" text:class-names="">])</text:span>
                  <text:span text:style-name="a2289" text:class-names=""/>
                </text:p>
              </table:table-cell>
            </table:table-row>
          </table:table>
          <draw:image xlink:href="media/image13.png" xlink:type="simple" xlink:show="embed" xlink:actuate="onLoad"/>
          <svg:title/>
          <svg:desc/>
        </draw:frame>
        <presentation:notes draw:style-name="a2294">
          <draw:page-thumbnail draw:page-number="81" svg:x="0.41667in" svg:y="0.75in" svg:width="6.66667in" svg:height="3.75in" presentation:class="page" draw:id="id518" presentation:style-name="a2292" draw:name="Google Shape;101;g138758748e6_0_6:notes">
            <svg:title/>
            <svg:desc/>
          </draw:page-thumbnail>
          <draw:frame draw:id="id519" presentation:style-name="a2293" draw:name="Google Shape;102;g138758748e6_0_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6" draw:style-name="a2295" draw:master-page-name="Master1-Layout1-cust-TITLE_1" presentation:presentation-page-layout-name="Master1-PPL1" draw:id="Slide-341">
        <draw:frame draw:id="id520" draw:style-name="a2299" draw:name="Google Shape;112;g14b2fecb707_0_11" svg:x="0.61847in" svg:y="0.69614in" svg:width="8.104in" svg:height="0.92356in">
          <draw:text-box>
            <text:p text:style-name="a2298" text:class-names="" text:cond-style-name="">
              <text:span text:style-name="a2296" text:class-names="">Percurso</text:span>
              <text:span text:style-name="a2297" text:class-names=""/>
            </text:p>
          </draw:text-box>
          <svg:title/>
          <svg:desc/>
        </draw:frame>
        <draw:frame draw:id="id521" draw:style-name="a2304" draw:name="Google Shape;113;g14b2fecb707_0_11" svg:x="0.74208in" svg:y="2.02508in" svg:width="1.50919in" svg:height="0.62992in">
          <draw:text-box>
            <text:list text:style-name="a2303">
              <text:list-item>
                <text:list text:style-name="a2303">
                  <text:list-item>
                    <text:p text:style-name="a2302" text:class-names="" text:cond-style-name="">
                      <text:span text:style-name="a2300" text:class-names="">Etapa 1</text:span>
                      <text:span text:style-name="a2301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522" draw:style-name="a2308" draw:name="Google Shape;114;g14b2fecb707_0_11">
          <svg:title/>
          <svg:desc/>
          <text:p text:style-name="a2307" text:class-names="" text:cond-style-name="">
            <text:span text:style-name="a2305" text:class-names="">O que é polimorfismo?</text:span>
            <text:span text:style-name="a2306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523" presentation:style-name="a2314" draw:name="Google Shape;115;g14b2fecb707_0_11" svg:x="9.35781in" svg:y="5.1945in" svg:width="0.60007in" svg:height="0.43045in" presentation:class="page-number" presentation:placeholder="false">
          <draw:text-box>
            <text:p text:style-name="a2313" text:class-names="" text:cond-style-name="">
              <text:span text:style-name="a2309" text:class-names="">[</text:span>
              <text:span text:style-name="a2310" text:class-names="">
                <text:page-number style:num-format="1" text:fixed="false">82</text:page-number>
              </text:span>
              <text:span text:style-name="a2311" text:class-names="">]</text:span>
              <text:span text:style-name="a2312" text:class-names=""/>
            </text:p>
          </draw:text-box>
          <svg:title/>
          <svg:desc/>
        </draw:frame>
        <draw:frame draw:id="id524" draw:style-name="a2319" draw:name="Google Shape;116;g14b2fecb707_0_11" svg:x="0.74208in" svg:y="2.77715in" svg:width="1.50919in" svg:height="0.62992in">
          <draw:text-box>
            <text:list text:style-name="a2318">
              <text:list-item>
                <text:list text:style-name="a2318">
                  <text:list-item>
                    <text:p text:style-name="a2317" text:class-names="" text:cond-style-name="">
                      <text:span text:style-name="a2315" text:class-names="">Etapa 2</text:span>
                      <text:span text:style-name="a2316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3965in" svg:width="6.7523in" svg:height="0.50492in" draw:id="id525" draw:style-name="a2323" draw:name="Google Shape;117;g14b2fecb707_0_11">
          <svg:title/>
          <svg:desc/>
          <text:p text:style-name="a2322" text:class-names="" text:cond-style-name="">
            <text:span text:style-name="a2320" text:class-names="">Polimorfismo com herança</text:span>
            <text:span text:style-name="a2321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2326">
          <draw:page-thumbnail draw:page-number="82" svg:x="0.41667in" svg:y="0.75in" svg:width="6.66667in" svg:height="3.75in" presentation:class="page" draw:id="id526" presentation:style-name="a2324" draw:name="Google Shape;109;g14b2fecb707_0_11:notes">
            <svg:title/>
            <svg:desc/>
          </draw:page-thumbnail>
          <draw:frame draw:id="id527" presentation:style-name="a2325" draw:name="Google Shape;110;g14b2fecb707_0_11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5" draw:style-name="a2327" draw:master-page-name="Master1-Layout1-cust-TITLE_1" presentation:presentation-page-layout-name="Master1-PPL1" draw:id="Slide-340">
        <draw:frame draw:id="id528" draw:style-name="a2330" draw:name="Google Shape;122;g14b438a51ec_0_69" svg:x="0.61847in" svg:y="4.18773in" svg:width="8.104in" svg:height="0.43602in">
          <draw:text-box>
            <text:p text:style-name="a2329" text:class-names="" text:cond-style-name="">
              <text:span text:style-name="a2328" text:class-names=""/>
            </text:p>
          </draw:text-box>
          <svg:title/>
          <svg:desc/>
        </draw:frame>
        <draw:frame draw:id="id529" draw:style-name="a2334" draw:name="Google Shape;123;g14b438a51ec_0_69" svg:x="0.61846in" svg:y="0.95195in" svg:width="8.104in" svg:height="0.53051in">
          <draw:text-box>
            <text:p text:style-name="a2333" text:class-names="" text:cond-style-name="">
              <text:span text:style-name="a2331" text:class-names="">Etapa 2</text:span>
              <text:span text:style-name="a2332" text:class-names=""/>
            </text:p>
          </draw:text-box>
          <svg:title/>
          <svg:desc/>
        </draw:frame>
        <draw:frame draw:id="id530" draw:style-name="a2338" draw:name="Google Shape;124;g14b438a51ec_0_69" svg:x="0.61847in" svg:y="1.95272in" svg:width="8.104in" svg:height="1.76476in">
          <draw:text-box>
            <text:p text:style-name="a2337" text:class-names="" text:cond-style-name="">
              <text:span text:style-name="a2335" text:class-names="">Polimorfismo com herança</text:span>
              <text:span text:style-name="a2336" text:class-names=""/>
            </text:p>
          </draw:text-box>
          <svg:title/>
          <svg:desc/>
        </draw:frame>
        <draw:frame draw:id="id531" draw:style-name="a2339" draw:name="Google Shape;125;g14b438a51ec_0_69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532" presentation:style-name="a2345" draw:name="Google Shape;126;g14b438a51ec_0_69" svg:x="9.35781in" svg:y="5.1945in" svg:width="0.60007in" svg:height="0.43045in" presentation:class="page-number" presentation:placeholder="false">
          <draw:text-box>
            <text:p text:style-name="a2344" text:class-names="" text:cond-style-name="">
              <text:span text:style-name="a2340" text:class-names="">[</text:span>
              <text:span text:style-name="a2341" text:class-names="">
                <text:page-number style:num-format="1" text:fixed="false">83</text:page-number>
              </text:span>
              <text:span text:style-name="a2342" text:class-names="">]</text:span>
              <text:span text:style-name="a2343" text:class-names=""/>
            </text:p>
          </draw:text-box>
          <svg:title/>
          <svg:desc/>
        </draw:frame>
        <presentation:notes draw:style-name="a2348">
          <draw:page-thumbnail draw:page-number="83" svg:x="0.41667in" svg:y="0.75in" svg:width="6.66667in" svg:height="3.75in" presentation:class="page" draw:id="id533" presentation:style-name="a2346" draw:name="Google Shape;119;g14b438a51ec_0_69:notes">
            <svg:title/>
            <svg:desc/>
          </draw:page-thumbnail>
          <draw:frame draw:id="id534" presentation:style-name="a2347" draw:name="Google Shape;120;g14b438a51ec_0_69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4" draw:style-name="a2349" draw:master-page-name="Master1-Layout1-cust-TITLE_1" presentation:presentation-page-layout-name="Master1-PPL1" draw:id="Slide-339">
        <draw:frame draw:id="id535" draw:style-name="a2353" draw:name="Google Shape;131;g14b438a51ec_0_46" svg:x="0.61847in" svg:y="1.6197in" svg:width="8.76739in" svg:height="3.37238in">
          <draw:text-box>
            <text:p text:style-name="a2352" text:class-names="" text:cond-style-name="">
              <text:span text:style-name="a2350" text:class-names="">Na herança, a classe filha herda os métodos da classe pai. No entanto, é possível modificar um método em uma classe filha herdada da classe pai. Isso é particularmente útil nos casos em que o método herdado da classe pai não se encaixa perfeitamente na classe filha.</text:span>
              <text:span text:style-name="a2351" text:class-names=""/>
            </text:p>
          </draw:text-box>
          <svg:title/>
          <svg:desc/>
        </draw:frame>
        <draw:frame draw:id="id536" draw:style-name="a2357" draw:name="Google Shape;132;g14b438a51ec_0_46" svg:x="0.61631in" svg:y="0.69614in" svg:width="8.76739in" svg:height="0.92356in">
          <draw:text-box>
            <text:p text:style-name="a2356" text:class-names="" text:cond-style-name="">
              <text:span text:style-name="a2354" text:class-names="">Mesmo método com comportamento diferente</text:span>
              <text:span text:style-name="a2355" text:class-names=""/>
            </text:p>
          </draw:text-box>
          <svg:title/>
          <svg:desc/>
        </draw:frame>
        <draw:frame draw:id="id537" presentation:style-name="a2363" draw:name="Google Shape;133;g14b438a51ec_0_46" svg:x="9.35781in" svg:y="5.1945in" svg:width="0.60007in" svg:height="0.43045in" presentation:class="page-number" presentation:placeholder="false">
          <draw:text-box>
            <text:p text:style-name="a2362" text:class-names="" text:cond-style-name="">
              <text:span text:style-name="a2358" text:class-names="">[</text:span>
              <text:span text:style-name="a2359" text:class-names="">
                <text:page-number style:num-format="1" text:fixed="false">84</text:page-number>
              </text:span>
              <text:span text:style-name="a2360" text:class-names="">]</text:span>
              <text:span text:style-name="a2361" text:class-names=""/>
            </text:p>
          </draw:text-box>
          <svg:title/>
          <svg:desc/>
        </draw:frame>
        <presentation:notes draw:style-name="a2366">
          <draw:page-thumbnail draw:page-number="84" svg:x="0.41667in" svg:y="0.75in" svg:width="6.66667in" svg:height="3.75in" presentation:class="page" draw:id="id538" presentation:style-name="a2364" draw:name="Google Shape;128;g14b438a51ec_0_46:notes">
            <svg:title/>
            <svg:desc/>
          </draw:page-thumbnail>
          <draw:frame draw:id="id539" presentation:style-name="a2365" draw:name="Google Shape;129;g14b438a51ec_0_4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3" draw:style-name="a2367" draw:master-page-name="Master1-Layout1-cust-TITLE_1" presentation:presentation-page-layout-name="Master1-PPL1" draw:id="Slide-338">
        <draw:frame draw:id="id540" draw:style-name="a2370" draw:name="Google Shape;138;g14b2fecb707_0_1" svg:x="0.61847in" svg:y="1.6197in" svg:width="8.76739in" svg:height="3.37238in">
          <draw:text-box>
            <text:p text:style-name="a2369" text:class-names="" text:cond-style-name="">
              <text:span text:style-name="a2368" text:class-names=""/>
            </text:p>
          </draw:text-box>
          <svg:title/>
          <svg:desc/>
        </draw:frame>
        <draw:frame draw:id="id541" draw:style-name="a2374" draw:name="Google Shape;139;g14b2fecb707_0_1" svg:x="0.61631in" svg:y="0.69614in" svg:width="8.76739in" svg:height="0.92356in">
          <draw:text-box>
            <text:p text:style-name="a2373" text:class-names="" text:cond-style-name="">
              <text:span text:style-name="a2371" text:class-names="">Exemplo</text:span>
              <text:span text:style-name="a2372" text:class-names=""/>
            </text:p>
          </draw:text-box>
          <svg:title/>
          <svg:desc/>
        </draw:frame>
        <draw:frame draw:id="id542" presentation:style-name="a2380" draw:name="Google Shape;140;g14b2fecb707_0_1" svg:x="9.35781in" svg:y="5.1945in" svg:width="0.60007in" svg:height="0.43045in" presentation:class="page-number" presentation:placeholder="false">
          <draw:text-box>
            <text:p text:style-name="a2379" text:class-names="" text:cond-style-name="">
              <text:span text:style-name="a2375" text:class-names="">[</text:span>
              <text:span text:style-name="a2376" text:class-names="">
                <text:page-number style:num-format="1" text:fixed="false">85</text:page-number>
              </text:span>
              <text:span text:style-name="a2377" text:class-names="">]</text:span>
              <text:span text:style-name="a2378" text:class-names=""/>
            </text:p>
          </draw:text-box>
          <svg:title/>
          <svg:desc/>
        </draw:frame>
        <draw:frame draw:id="id543" draw:name="Google Shape;141;g14b2fecb707_0_1" svg:x="0.62in" svg:y="1.62in" svg:width="8.77001in" svg:height="3.80903in">
          <table:table table:style-name="a2381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2382" table:default-cell-style-name=""/>
            <table:table-row table:style-name="a2383" table:default-cell-style-name="">
              <table:table-cell table:style-name="a2414">
                <text:p text:style-name="a2413" text:class-names="" text:cond-style-name="">
                  <text:span text:style-name="a2384" text:class-names="">class</text:span>
                  <text:span text:style-name="a2385" text:class-names="">
                    <text:s text:c="1"/>
                    Passaro:
                    <text:line-break/>
                    <text:s text:c="3"/>
                  </text:span>
                  <text:span text:style-name="a2386" text:class-names="">def</text:span>
                  <text:span text:style-name="a2387" text:class-names="">
                    <text:s text:c="1"/>
                  </text:span>
                  <text:span text:style-name="a2388" text:class-names="">voar</text:span>
                  <text:span text:style-name="a2389" text:class-names="">
                    (self):
                    <text:s text:c="1"/>
                  </text:span>
                  <text:span text:style-name="a2390" text:class-names="">pass</text:span>
                  <text:span text:style-name="a2391" text:class-names="">
                    <text:line-break/>
                    <text:line-break/>
                  </text:span>
                  <text:span text:style-name="a2392" text:class-names="">class</text:span>
                  <text:span text:style-name="a2393" text:class-names="">
                    <text:s text:c="1"/>
                    Pardal(Passaro):
                    <text:line-break/>
                    <text:s text:c="3"/>
                  </text:span>
                  <text:span text:style-name="a2394" text:class-names="">def</text:span>
                  <text:span text:style-name="a2395" text:class-names="">
                    <text:s text:c="1"/>
                  </text:span>
                  <text:span text:style-name="a2396" text:class-names="">voar</text:span>
                  <text:span text:style-name="a2397" text:class-names="">
                    (self):
                    <text:line-break/>
                    <text:s text:c="7"/>
                    print(
                  </text:span>
                  <text:span text:style-name="a2398" text:class-names="">"Pardal voa"</text:span>
                  <text:span text:style-name="a2399" text:class-names="">
                    )
                    <text:line-break/>
                    <text:line-break/>
                  </text:span>
                  <text:span text:style-name="a2400" text:class-names="">class</text:span>
                  <text:span text:style-name="a2401" text:class-names="">
                    <text:s text:c="1"/>
                    Avestruz(Passaro):
                    <text:line-break/>
                    <text:s text:c="3"/>
                  </text:span>
                  <text:span text:style-name="a2402" text:class-names="">def</text:span>
                  <text:span text:style-name="a2403" text:class-names="">
                    <text:s text:c="1"/>
                  </text:span>
                  <text:span text:style-name="a2404" text:class-names="">voar</text:span>
                  <text:span text:style-name="a2405" text:class-names="">
                    (self):
                    <text:line-break/>
                    <text:s text:c="7"/>
                    print(
                  </text:span>
                  <text:span text:style-name="a2406" text:class-names="">"Avestruz não voa"</text:span>
                  <text:span text:style-name="a2407" text:class-names="">
                    )
                    <text:line-break/>
                    <text:line-break/>
                  </text:span>
                  <text:span text:style-name="a2408" text:class-names="">def</text:span>
                  <text:span text:style-name="a2409" text:class-names="">
                    <text:s text:c="1"/>
                  </text:span>
                  <text:span text:style-name="a2410" text:class-names="">plano_de_voo</text:span>
                  <text:span text:style-name="a2411" text:class-names="">
                    (passaro):
                    <text:line-break/>
                    <text:s text:c="3"/>
                    passaro.voar()
                    <text:line-break/>
                    <text:line-break/>
                    plano_de_voo(Pardal())
                    <text:line-break/>
                    plano_de_voo(Avestruz())
                  </text:span>
                  <text:span text:style-name="a2412" text:class-names=""/>
                </text:p>
              </table:table-cell>
            </table:table-row>
          </table:table>
          <draw:image xlink:href="media/image14.png" xlink:type="simple" xlink:show="embed" xlink:actuate="onLoad"/>
          <svg:title/>
          <svg:desc/>
        </draw:frame>
        <presentation:notes draw:style-name="a2417">
          <draw:page-thumbnail draw:page-number="85" svg:x="0.41667in" svg:y="0.75in" svg:width="6.66667in" svg:height="3.75in" presentation:class="page" draw:id="id544" presentation:style-name="a2415" draw:name="Google Shape;135;g14b2fecb707_0_1:notes">
            <svg:title/>
            <svg:desc/>
          </draw:page-thumbnail>
          <draw:frame draw:id="id545" presentation:style-name="a2416" draw:name="Google Shape;136;g14b2fecb707_0_1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2" draw:style-name="a2418" draw:master-page-name="Master1-Layout1-cust-TITLE_1" presentation:presentation-page-layout-name="Master1-PPL1" draw:id="Slide-337">
        <draw:frame draw:id="id546" draw:style-name="a2422" draw:name="Google Shape;146;g14b2fecb707_0_22" svg:x="0.61847in" svg:y="0.69614in" svg:width="8.104in" svg:height="0.92356in">
          <draw:text-box>
            <text:p text:style-name="a2421" text:class-names="" text:cond-style-name="">
              <text:span text:style-name="a2419" text:class-names="">Percurso</text:span>
              <text:span text:style-name="a2420" text:class-names=""/>
            </text:p>
          </draw:text-box>
          <svg:title/>
          <svg:desc/>
        </draw:frame>
        <draw:frame draw:id="id547" draw:style-name="a2427" draw:name="Google Shape;147;g14b2fecb707_0_22" svg:x="0.74208in" svg:y="2.02508in" svg:width="1.50919in" svg:height="0.62992in">
          <draw:text-box>
            <text:list text:style-name="a2426">
              <text:list-item>
                <text:list text:style-name="a2426">
                  <text:list-item>
                    <text:p text:style-name="a2425" text:class-names="" text:cond-style-name="">
                      <text:span text:style-name="a2423" text:class-names="">Etapa 1</text:span>
                      <text:span text:style-name="a2424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548" draw:style-name="a2431" draw:name="Google Shape;148;g14b2fecb707_0_22">
          <svg:title/>
          <svg:desc/>
          <text:p text:style-name="a2430" text:class-names="" text:cond-style-name="">
            <text:span text:style-name="a2428" text:class-names="">O que é polimorfismo?</text:span>
            <text:span text:style-name="a2429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549" presentation:style-name="a2437" draw:name="Google Shape;149;g14b2fecb707_0_22" svg:x="9.35781in" svg:y="5.1945in" svg:width="0.60007in" svg:height="0.43045in" presentation:class="page-number" presentation:placeholder="false">
          <draw:text-box>
            <text:p text:style-name="a2436" text:class-names="" text:cond-style-name="">
              <text:span text:style-name="a2432" text:class-names="">[</text:span>
              <text:span text:style-name="a2433" text:class-names="">
                <text:page-number style:num-format="1" text:fixed="false">86</text:page-number>
              </text:span>
              <text:span text:style-name="a2434" text:class-names="">]</text:span>
              <text:span text:style-name="a2435" text:class-names=""/>
            </text:p>
          </draw:text-box>
          <svg:title/>
          <svg:desc/>
        </draw:frame>
        <draw:frame draw:id="id550" draw:style-name="a2442" draw:name="Google Shape;150;g14b2fecb707_0_22" svg:x="0.74208in" svg:y="2.77715in" svg:width="1.50919in" svg:height="0.62992in">
          <draw:text-box>
            <text:list text:style-name="a2441">
              <text:list-item>
                <text:list text:style-name="a2441">
                  <text:list-item>
                    <text:p text:style-name="a2440" text:class-names="" text:cond-style-name="">
                      <text:span text:style-name="a2438" text:class-names="">Etapa 2</text:span>
                      <text:span text:style-name="a2439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3965in" svg:width="6.7523in" svg:height="0.50492in" draw:id="id551" draw:style-name="a2446" draw:name="Google Shape;151;g14b2fecb707_0_22">
          <svg:title/>
          <svg:desc/>
          <text:p text:style-name="a2445" text:class-names="" text:cond-style-name="">
            <text:span text:style-name="a2443" text:class-names="">Polimorfismo com herança</text:span>
            <text:span text:style-name="a2444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2449">
          <draw:page-thumbnail draw:page-number="86" svg:x="0.41667in" svg:y="0.75in" svg:width="6.66667in" svg:height="3.75in" presentation:class="page" draw:id="id552" presentation:style-name="a2447" draw:name="Google Shape;143;g14b2fecb707_0_22:notes">
            <svg:title/>
            <svg:desc/>
          </draw:page-thumbnail>
          <draw:frame draw:id="id553" presentation:style-name="a2448" draw:name="Google Shape;144;g14b2fecb707_0_2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1" draw:style-name="a2450" draw:master-page-name="Master1-Layout1-cust-TITLE_1" presentation:presentation-page-layout-name="Master1-PPL1" draw:id="Slide-336">
        <draw:frame draw:id="id554" draw:style-name="a2455" draw:name="Google Shape;156;g122e3ca075f_0_56" svg:x="0.61847in" svg:y="1.41407in" svg:width="8.76739in" svg:height="3.78051in">
          <draw:text-box>
            <text:list text:style-name="a2454">
              <text:list-item>
                <text:p text:style-name="a2453" text:class-names="" text:cond-style-name="">
                  <text:span text:style-name="a2451" text:class-names="">https://github.com/digitalinnovationone/trilha-python-dio</text:span>
                  <text:span text:style-name="a2452" text:class-names=""/>
                </text:p>
              </text:list-item>
            </text:list>
          </draw:text-box>
          <svg:title/>
          <svg:desc/>
        </draw:frame>
        <draw:frame draw:id="id555" draw:style-name="a2459" draw:name="Google Shape;157;g122e3ca075f_0_56" svg:x="0.61847in" svg:y="0.49051in" svg:width="8.76739in" svg:height="0.92356in">
          <draw:text-box>
            <text:p text:style-name="a2458" text:class-names="" text:cond-style-name="">
              <text:span text:style-name="a2456" text:class-names="">Links Úteis</text:span>
              <text:span text:style-name="a2457" text:class-names=""/>
            </text:p>
          </draw:text-box>
          <svg:title/>
          <svg:desc/>
        </draw:frame>
        <draw:frame draw:id="id556" presentation:style-name="a2465" draw:name="Google Shape;158;g122e3ca075f_0_56" svg:x="9.35781in" svg:y="5.1945in" svg:width="0.60007in" svg:height="0.43045in" presentation:class="page-number" presentation:placeholder="false">
          <draw:text-box>
            <text:p text:style-name="a2464" text:class-names="" text:cond-style-name="">
              <text:span text:style-name="a2460" text:class-names="">[</text:span>
              <text:span text:style-name="a2461" text:class-names="">
                <text:page-number style:num-format="1" text:fixed="false">87</text:page-number>
              </text:span>
              <text:span text:style-name="a2462" text:class-names="">]</text:span>
              <text:span text:style-name="a2463" text:class-names=""/>
            </text:p>
          </draw:text-box>
          <svg:title/>
          <svg:desc/>
        </draw:frame>
        <presentation:notes draw:style-name="a2468">
          <draw:page-thumbnail draw:page-number="87" svg:x="0.41667in" svg:y="0.75in" svg:width="6.66667in" svg:height="3.75in" presentation:class="page" draw:id="id557" presentation:style-name="a2466" draw:name="Google Shape;153;g122e3ca075f_0_56:notes">
            <svg:title/>
            <svg:desc/>
          </draw:page-thumbnail>
          <draw:frame draw:id="id558" presentation:style-name="a2467" draw:name="Google Shape;154;g122e3ca075f_0_5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0" draw:style-name="a2469" draw:master-page-name="Master1-Layout1-cust-TITLE_1" presentation:presentation-page-layout-name="Master1-PPL1" draw:id="Slide-335">
        <draw:frame draw:id="id559" draw:style-name="a2481" draw:name="Google Shape;163;p14" svg:x="1.27086in" svg:y="3.23967in" svg:width="4.8586in" svg:height="0.99902in">
          <draw:text-box>
            <text:list text:style-name="a2474">
              <text:list-item>
                <text:list text:style-name="a2474">
                  <text:list-item>
                    <text:p text:style-name="a2473" text:class-names="" text:cond-style-name="">
                      <text:span text:style-name="a2470" text:class-names="">&gt;</text:span>
                      <text:span text:style-name="a2471" text:class-names="">
                        <text:s text:c="1"/>
                        Fórum/Artigos
                      </text:span>
                      <text:span text:style-name="a2472" text:class-names=""/>
                    </text:p>
                  </text:list-item>
                </text:list>
              </text:list-item>
            </text:list>
            <text:list text:style-name="a2480">
              <text:list-item>
                <text:list text:style-name="a2480">
                  <text:list-item>
                    <text:p text:style-name="a2479" text:class-names="" text:cond-style-name="">
                      <text:span text:style-name="a2475" text:class-names="">&gt;</text:span>
                      <text:span text:style-name="a2476" text:class-names="">
                        <text:s text:c="1"/>
                        Comunidade
                        <text:s text:c="1"/>
                      </text:span>
                      <text:span text:style-name="a2477" text:class-names="">
                        <text:a xlink:href="https://discord.com/invite/gFKWUdTkaj" text:style-name="" text:visited-style-name="">Online (Discord)</text:a>
                      </text:span>
                      <text:span text:style-name="a2478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560" draw:style-name="a2485" draw:name="Google Shape;164;p14" svg:x="1.27086in" svg:y="1.44029in" svg:width="7.19062in" svg:height="0.99902in">
          <draw:text-box>
            <text:p text:style-name="a2484" text:class-names="" text:cond-style-name="">
              <text:span text:style-name="a2482" text:class-names="">Dúvidas?</text:span>
              <text:span text:style-name="a2483" text:class-names=""/>
            </text:p>
          </draw:text-box>
          <svg:title/>
          <svg:desc/>
        </draw:frame>
        <draw:frame draw:id="id561" draw:style-name="a2486" draw:name="Google Shape;165;p14" svg:x="7.26438in" svg:y="2.21965in" svg:width="1.62387in" svg:height="2.01903in" style:rel-width="scale" style:rel-height="scale">
          <draw:image xlink:href="media/image2.png" xlink:type="simple" xlink:show="embed" xlink:actuate="onLoad"/>
          <svg:title/>
          <svg:desc/>
        </draw:frame>
        <draw:frame draw:id="id562" draw:style-name="a2487" draw:name="Google Shape;166;p14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563" presentation:style-name="a2493" draw:name="Google Shape;167;p14" svg:x="9.35781in" svg:y="5.1945in" svg:width="0.60007in" svg:height="0.43045in" presentation:class="page-number" presentation:placeholder="false">
          <draw:text-box>
            <text:p text:style-name="a2492" text:class-names="" text:cond-style-name="">
              <text:span text:style-name="a2488" text:class-names="">[</text:span>
              <text:span text:style-name="a2489" text:class-names="">
                <text:page-number style:num-format="1" text:fixed="false">88</text:page-number>
              </text:span>
              <text:span text:style-name="a2490" text:class-names="">]</text:span>
              <text:span text:style-name="a2491" text:class-names=""/>
            </text:p>
          </draw:text-box>
          <svg:title/>
          <svg:desc/>
        </draw:frame>
        <presentation:notes draw:style-name="a2496">
          <draw:page-thumbnail draw:page-number="88" svg:x="0.41667in" svg:y="0.75in" svg:width="6.66667in" svg:height="3.75in" presentation:class="page" draw:id="id564" presentation:style-name="a2494" draw:name="Google Shape;160;p14:notes">
            <svg:title/>
            <svg:desc/>
          </draw:page-thumbnail>
          <draw:frame draw:id="id565" presentation:style-name="a2495" draw:name="Google Shape;161;p1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4" draw:style-name="a2497" draw:master-page-name="Master1-Layout1-cust-TITLE_1" presentation:presentation-page-layout-name="Master1-PPL1" draw:id="Slide-359">
        <draw:frame draw:id="id566" draw:style-name="a2507" draw:name="Google Shape;57;p2" svg:x="0.61847in" svg:y="3.29312in" svg:width="7.39469in" svg:height="2.11647in">
          <draw:text-box>
            <text:p text:style-name="a2500" text:class-names="" text:cond-style-name="">
              <text:span text:style-name="a2498" text:class-names="">Guilherme Arthur de Carvalho</text:span>
              <text:span text:style-name="a2499" text:class-names=""/>
            </text:p>
            <text:p text:style-name="a2503" text:class-names="" text:cond-style-name="">
              <text:span text:style-name="a2501" text:class-names="">Analista de sistemas</text:span>
              <text:span text:style-name="a2502" text:class-names=""/>
            </text:p>
            <text:p text:style-name="a2506" text:class-names="" text:cond-style-name="">
              <text:span text:style-name="a2504" text:class-names="">@decarvalhogui</text:span>
              <text:span text:style-name="a2505" text:class-names=""/>
            </text:p>
          </draw:text-box>
          <svg:title/>
          <svg:desc/>
        </draw:frame>
        <draw:frame draw:id="id567" draw:style-name="a2511" draw:name="Google Shape;58;p2" svg:x="0.61847in" svg:y="0.69614in" svg:width="8.7395in" svg:height="2.11647in">
          <draw:text-box>
            <text:p text:style-name="a2510" text:class-names="" text:cond-style-name="">
              <text:span text:style-name="a2508" text:class-names="">
                Variáveis de classe e variáveis de instância
                <text:s text:c="1"/>
              </text:span>
              <text:span text:style-name="a2509" text:class-names=""/>
            </text:p>
          </draw:text-box>
          <svg:title/>
          <svg:desc/>
        </draw:frame>
        <draw:frame draw:id="id568" presentation:style-name="a2517" draw:name="Google Shape;59;p2" svg:x="9.35781in" svg:y="5.1945in" svg:width="0.60007in" svg:height="0.43045in" presentation:class="page-number" presentation:placeholder="false">
          <draw:text-box>
            <text:p text:style-name="a2516" text:class-names="" text:cond-style-name="">
              <text:span text:style-name="a2512" text:class-names="">[</text:span>
              <text:span text:style-name="a2513" text:class-names="">
                <text:page-number style:num-format="1" text:fixed="false">89</text:page-number>
              </text:span>
              <text:span text:style-name="a2514" text:class-names="">]</text:span>
              <text:span text:style-name="a2515" text:class-names=""/>
            </text:p>
          </draw:text-box>
          <svg:title/>
          <svg:desc/>
        </draw:frame>
        <presentation:notes draw:style-name="a2520">
          <draw:page-thumbnail draw:page-number="89" svg:x="0.41667in" svg:y="0.75in" svg:width="6.66667in" svg:height="3.75in" presentation:class="page" draw:id="id569" presentation:style-name="a2518" draw:name="Google Shape;54;p2:notes">
            <svg:title/>
            <svg:desc/>
          </draw:page-thumbnail>
          <draw:frame draw:id="id570" presentation:style-name="a2519" draw:name="Google Shape;55;p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3" draw:style-name="a2521" draw:master-page-name="Master1-Layout1-cust-TITLE_1" presentation:presentation-page-layout-name="Master1-PPL1" draw:id="Slide-358">
        <draw:frame draw:id="id571" draw:style-name="a2526" draw:name="Google Shape;64;p3" svg:x="0.61847in" svg:y="2.03163in" svg:width="8.76739in" svg:height="2.23885in">
          <draw:text-box>
            <text:list text:style-name="a2525">
              <text:list-item>
                <text:list text:style-name="a2525">
                  <text:list-item>
                    <text:p text:style-name="a2524" text:class-names="" text:cond-style-name="">
                      <text:span text:style-name="a2522" text:class-names="">Entender as diferenças entre variáveis de classe e variáveis de instância.</text:span>
                      <text:span text:style-name="a2523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572" draw:style-name="a2530" draw:name="Google Shape;65;p3" svg:x="0.61847in" svg:y="0.69614in" svg:width="8.76739in" svg:height="0.92356in">
          <draw:text-box>
            <text:p text:style-name="a2529" text:class-names="" text:cond-style-name="">
              <text:span text:style-name="a2527" text:class-names="">Objetivo Geral</text:span>
              <text:span text:style-name="a2528" text:class-names=""/>
            </text:p>
          </draw:text-box>
          <svg:title/>
          <svg:desc/>
        </draw:frame>
        <draw:frame draw:id="id573" presentation:style-name="a2536" draw:name="Google Shape;66;p3" svg:x="9.35781in" svg:y="5.1945in" svg:width="0.60007in" svg:height="0.43045in" presentation:class="page-number" presentation:placeholder="false">
          <draw:text-box>
            <text:p text:style-name="a2535" text:class-names="" text:cond-style-name="">
              <text:span text:style-name="a2531" text:class-names="">[</text:span>
              <text:span text:style-name="a2532" text:class-names="">
                <text:page-number style:num-format="1" text:fixed="false">90</text:page-number>
              </text:span>
              <text:span text:style-name="a2533" text:class-names="">]</text:span>
              <text:span text:style-name="a2534" text:class-names=""/>
            </text:p>
          </draw:text-box>
          <svg:title/>
          <svg:desc/>
        </draw:frame>
        <presentation:notes draw:style-name="a2539">
          <draw:page-thumbnail draw:page-number="90" svg:x="0.41667in" svg:y="0.75in" svg:width="6.66667in" svg:height="3.75in" presentation:class="page" draw:id="id574" presentation:style-name="a2537" draw:name="Google Shape;61;p3:notes">
            <svg:title/>
            <svg:desc/>
          </draw:page-thumbnail>
          <draw:frame draw:id="id575" presentation:style-name="a2538" draw:name="Google Shape;62;p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2" draw:style-name="a2540" draw:master-page-name="Master1-Layout1-cust-TITLE_1" presentation:presentation-page-layout-name="Master1-PPL1" draw:id="Slide-357">
        <draw:frame draw:id="id576" draw:style-name="a2545" draw:name="Google Shape;71;g116295da5bc_0_62" svg:x="0.61847in" svg:y="1.6197in" svg:width="8.76739in" svg:height="3.37238in">
          <draw:text-box>
            <text:list text:style-name="a2544">
              <text:list-item>
                <text:p text:style-name="a2543" text:class-names="" text:cond-style-name="">
                  <text:span text:style-name="a2541" text:class-names="">Conhecimento básico em Python.</text:span>
                  <text:span text:style-name="a2542" text:class-names=""/>
                </text:p>
              </text:list-item>
            </text:list>
          </draw:text-box>
          <svg:title/>
          <svg:desc/>
        </draw:frame>
        <draw:frame draw:id="id577" draw:style-name="a2549" draw:name="Google Shape;72;g116295da5bc_0_62" svg:x="0.61847in" svg:y="0.69614in" svg:width="8.76739in" svg:height="0.92356in">
          <draw:text-box>
            <text:p text:style-name="a2548" text:class-names="" text:cond-style-name="">
              <text:span text:style-name="a2546" text:class-names="">Pré-requisitos</text:span>
              <text:span text:style-name="a2547" text:class-names=""/>
            </text:p>
          </draw:text-box>
          <svg:title/>
          <svg:desc/>
        </draw:frame>
        <draw:frame draw:id="id578" presentation:style-name="a2555" draw:name="Google Shape;73;g116295da5bc_0_62" svg:x="9.35781in" svg:y="5.1945in" svg:width="0.60007in" svg:height="0.43045in" presentation:class="page-number" presentation:placeholder="false">
          <draw:text-box>
            <text:p text:style-name="a2554" text:class-names="" text:cond-style-name="">
              <text:span text:style-name="a2550" text:class-names="">[</text:span>
              <text:span text:style-name="a2551" text:class-names="">
                <text:page-number style:num-format="1" text:fixed="false">91</text:page-number>
              </text:span>
              <text:span text:style-name="a2552" text:class-names="">]</text:span>
              <text:span text:style-name="a2553" text:class-names=""/>
            </text:p>
          </draw:text-box>
          <svg:title/>
          <svg:desc/>
        </draw:frame>
        <presentation:notes draw:style-name="a2558">
          <draw:page-thumbnail draw:page-number="91" svg:x="0.41667in" svg:y="0.75in" svg:width="6.66667in" svg:height="3.75in" presentation:class="page" draw:id="id579" presentation:style-name="a2556" draw:name="Google Shape;68;g116295da5bc_0_62:notes">
            <svg:title/>
            <svg:desc/>
          </draw:page-thumbnail>
          <draw:frame draw:id="id580" presentation:style-name="a2557" draw:name="Google Shape;69;g116295da5bc_0_6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1" draw:style-name="a2559" draw:master-page-name="Master1-Layout1-cust-TITLE_1" presentation:presentation-page-layout-name="Master1-PPL1" draw:id="Slide-356">
        <draw:frame draw:id="id581" draw:style-name="a2563" draw:name="Google Shape;78;p17" svg:x="0.61847in" svg:y="0.69614in" svg:width="8.104in" svg:height="0.92356in">
          <draw:text-box>
            <text:p text:style-name="a2562" text:class-names="" text:cond-style-name="">
              <text:span text:style-name="a2560" text:class-names="">Percurso</text:span>
              <text:span text:style-name="a2561" text:class-names=""/>
            </text:p>
          </draw:text-box>
          <svg:title/>
          <svg:desc/>
        </draw:frame>
        <draw:frame draw:id="id582" draw:style-name="a2568" draw:name="Google Shape;79;p17" svg:x="0.74208in" svg:y="2.02508in" svg:width="1.50919in" svg:height="0.62992in">
          <draw:text-box>
            <text:list text:style-name="a2567">
              <text:list-item>
                <text:list text:style-name="a2567">
                  <text:list-item>
                    <text:p text:style-name="a2566" text:class-names="" text:cond-style-name="">
                      <text:span text:style-name="a2564" text:class-names="">Etapa 1</text:span>
                      <text:span text:style-name="a2565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583" draw:style-name="a2572" draw:name="Google Shape;80;p17">
          <svg:title/>
          <svg:desc/>
          <text:p text:style-name="a2571" text:class-names="" text:cond-style-name="">
            <text:span text:style-name="a2569" text:class-names="">O que são e como utilizamos</text:span>
            <text:span text:style-name="a2570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584" presentation:style-name="a2578" draw:name="Google Shape;81;p17" svg:x="9.35781in" svg:y="5.1945in" svg:width="0.60007in" svg:height="0.43045in" presentation:class="page-number" presentation:placeholder="false">
          <draw:text-box>
            <text:p text:style-name="a2577" text:class-names="" text:cond-style-name="">
              <text:span text:style-name="a2573" text:class-names="">[</text:span>
              <text:span text:style-name="a2574" text:class-names="">
                <text:page-number style:num-format="1" text:fixed="false">92</text:page-number>
              </text:span>
              <text:span text:style-name="a2575" text:class-names="">]</text:span>
              <text:span text:style-name="a2576" text:class-names=""/>
            </text:p>
          </draw:text-box>
          <svg:title/>
          <svg:desc/>
        </draw:frame>
        <presentation:notes draw:style-name="a2581">
          <draw:page-thumbnail draw:page-number="92" svg:x="0.41667in" svg:y="0.75in" svg:width="6.66667in" svg:height="3.75in" presentation:class="page" draw:id="id585" presentation:style-name="a2579" draw:name="Google Shape;75;p17:notes">
            <svg:title/>
            <svg:desc/>
          </draw:page-thumbnail>
          <draw:frame draw:id="id586" presentation:style-name="a2580" draw:name="Google Shape;76;p1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0" draw:style-name="a2582" draw:master-page-name="Master1-Layout1-cust-TITLE_1" presentation:presentation-page-layout-name="Master1-PPL1" draw:id="Slide-355">
        <draw:frame draw:id="id587" draw:style-name="a2585" draw:name="Google Shape;86;p5" svg:x="0.61847in" svg:y="4.18773in" svg:width="8.104in" svg:height="0.43602in">
          <draw:text-box>
            <text:p text:style-name="a2584" text:class-names="" text:cond-style-name="">
              <text:span text:style-name="a2583" text:class-names=""/>
            </text:p>
          </draw:text-box>
          <svg:title/>
          <svg:desc/>
        </draw:frame>
        <draw:frame draw:id="id588" draw:style-name="a2589" draw:name="Google Shape;87;p5" svg:x="0.61846in" svg:y="0.95195in" svg:width="8.104in" svg:height="0.53051in">
          <draw:text-box>
            <text:p text:style-name="a2588" text:class-names="" text:cond-style-name="">
              <text:span text:style-name="a2586" text:class-names="">Etapa 1</text:span>
              <text:span text:style-name="a2587" text:class-names=""/>
            </text:p>
          </draw:text-box>
          <svg:title/>
          <svg:desc/>
        </draw:frame>
        <draw:frame draw:id="id589" draw:style-name="a2593" draw:name="Google Shape;88;p5" svg:x="0.61847in" svg:y="1.95272in" svg:width="8.104in" svg:height="1.76476in">
          <draw:text-box>
            <text:p text:style-name="a2592" text:class-names="" text:cond-style-name="">
              <text:span text:style-name="a2590" text:class-names="">O que são e quando utilizamos</text:span>
              <text:span text:style-name="a2591" text:class-names=""/>
            </text:p>
          </draw:text-box>
          <svg:title/>
          <svg:desc/>
        </draw:frame>
        <draw:frame draw:id="id590" draw:style-name="a2594" draw:name="Google Shape;89;p5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591" presentation:style-name="a2600" draw:name="Google Shape;90;p5" svg:x="9.35781in" svg:y="5.1945in" svg:width="0.60007in" svg:height="0.43045in" presentation:class="page-number" presentation:placeholder="false">
          <draw:text-box>
            <text:p text:style-name="a2599" text:class-names="" text:cond-style-name="">
              <text:span text:style-name="a2595" text:class-names="">[</text:span>
              <text:span text:style-name="a2596" text:class-names="">
                <text:page-number style:num-format="1" text:fixed="false">93</text:page-number>
              </text:span>
              <text:span text:style-name="a2597" text:class-names="">]</text:span>
              <text:span text:style-name="a2598" text:class-names=""/>
            </text:p>
          </draw:text-box>
          <svg:title/>
          <svg:desc/>
        </draw:frame>
        <presentation:notes draw:style-name="a2603">
          <draw:page-thumbnail draw:page-number="93" svg:x="0.41667in" svg:y="0.75in" svg:width="6.66667in" svg:height="3.75in" presentation:class="page" draw:id="id592" presentation:style-name="a2601" draw:name="Google Shape;83;p5:notes">
            <svg:title/>
            <svg:desc/>
          </draw:page-thumbnail>
          <draw:frame draw:id="id593" presentation:style-name="a2602" draw:name="Google Shape;84;p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99" draw:style-name="a2604" draw:master-page-name="Master1-Layout1-cust-TITLE_1" presentation:presentation-page-layout-name="Master1-PPL1" draw:id="Slide-354">
        <draw:frame draw:id="id594" draw:style-name="a2608" draw:name="Google Shape;95;g1387437fc74_0_0" svg:x="0.61847in" svg:y="1.6197in" svg:width="8.76739in" svg:height="3.37238in">
          <draw:text-box>
            <text:p text:style-name="a2607" text:class-names="" text:cond-style-name="">
              <text:span text:style-name="a2605" text:class-names="">Todos os objetos nascem com o mesmo número de atributos de classe e de instância. Atributos de instância são diferentes para cada objeto (cada objeto tem uma cópia), já os atributos de classe são compartilhados entre os objetos.</text:span>
              <text:span text:style-name="a2606" text:class-names=""/>
            </text:p>
          </draw:text-box>
          <svg:title/>
          <svg:desc/>
        </draw:frame>
        <draw:frame draw:id="id595" draw:style-name="a2612" draw:name="Google Shape;96;g1387437fc74_0_0" svg:x="0.61631in" svg:y="0.69614in" svg:width="8.76739in" svg:height="0.92356in">
          <draw:text-box>
            <text:p text:style-name="a2611" text:class-names="" text:cond-style-name="">
              <text:span text:style-name="a2609" text:class-names="">Atributos do objeto</text:span>
              <text:span text:style-name="a2610" text:class-names=""/>
            </text:p>
          </draw:text-box>
          <svg:title/>
          <svg:desc/>
        </draw:frame>
        <draw:frame draw:id="id596" presentation:style-name="a2618" draw:name="Google Shape;97;g1387437fc74_0_0" svg:x="9.35781in" svg:y="5.1945in" svg:width="0.60007in" svg:height="0.43045in" presentation:class="page-number" presentation:placeholder="false">
          <draw:text-box>
            <text:p text:style-name="a2617" text:class-names="" text:cond-style-name="">
              <text:span text:style-name="a2613" text:class-names="">[</text:span>
              <text:span text:style-name="a2614" text:class-names="">
                <text:page-number style:num-format="1" text:fixed="false">94</text:page-number>
              </text:span>
              <text:span text:style-name="a2615" text:class-names="">]</text:span>
              <text:span text:style-name="a2616" text:class-names=""/>
            </text:p>
          </draw:text-box>
          <svg:title/>
          <svg:desc/>
        </draw:frame>
        <presentation:notes draw:style-name="a2621">
          <draw:page-thumbnail draw:page-number="94" svg:x="0.41667in" svg:y="0.75in" svg:width="6.66667in" svg:height="3.75in" presentation:class="page" draw:id="id597" presentation:style-name="a2619" draw:name="Google Shape;92;g1387437fc74_0_0:notes">
            <svg:title/>
            <svg:desc/>
          </draw:page-thumbnail>
          <draw:frame draw:id="id598" presentation:style-name="a2620" draw:name="Google Shape;93;g1387437fc74_0_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98" draw:style-name="a2622" draw:master-page-name="Master1-Layout1-cust-TITLE_1" presentation:presentation-page-layout-name="Master1-PPL1" draw:id="Slide-353">
        <draw:frame draw:id="id599" draw:style-name="a2625" draw:name="Google Shape;102;g138758748e6_0_6" svg:x="0.61847in" svg:y="1.6197in" svg:width="8.76739in" svg:height="3.37238in">
          <draw:text-box>
            <text:p text:style-name="a2624" text:class-names="" text:cond-style-name="">
              <text:span text:style-name="a2623" text:class-names=""/>
            </text:p>
          </draw:text-box>
          <svg:title/>
          <svg:desc/>
        </draw:frame>
        <draw:frame draw:id="id600" draw:style-name="a2629" draw:name="Google Shape;103;g138758748e6_0_6" svg:x="0.61631in" svg:y="0.69614in" svg:width="8.76739in" svg:height="0.92356in">
          <draw:text-box>
            <text:p text:style-name="a2628" text:class-names="" text:cond-style-name="">
              <text:span text:style-name="a2626" text:class-names="">Exemplo</text:span>
              <text:span text:style-name="a2627" text:class-names=""/>
            </text:p>
          </draw:text-box>
          <svg:title/>
          <svg:desc/>
        </draw:frame>
        <draw:frame draw:id="id601" presentation:style-name="a2635" draw:name="Google Shape;104;g138758748e6_0_6" svg:x="9.35781in" svg:y="5.1945in" svg:width="0.60007in" svg:height="0.43045in" presentation:class="page-number" presentation:placeholder="false">
          <draw:text-box>
            <text:p text:style-name="a2634" text:class-names="" text:cond-style-name="">
              <text:span text:style-name="a2630" text:class-names="">[</text:span>
              <text:span text:style-name="a2631" text:class-names="">
                <text:page-number style:num-format="1" text:fixed="false">95</text:page-number>
              </text:span>
              <text:span text:style-name="a2632" text:class-names="">]</text:span>
              <text:span text:style-name="a2633" text:class-names=""/>
            </text:p>
          </draw:text-box>
          <svg:title/>
          <svg:desc/>
        </draw:frame>
        <draw:frame draw:id="id602" draw:name="Google Shape;105;g138758748e6_0_6" svg:x="0.62in" svg:y="1.62in" svg:width="8.77001in" svg:height="3.37in">
          <table:table table:style-name="a2636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2637" table:default-cell-style-name=""/>
            <table:table-row table:style-name="a2638" table:default-cell-style-name="">
              <table:table-cell table:style-name="a2671">
                <text:p text:style-name="a2670" text:class-names="" text:cond-style-name="">
                  <text:span text:style-name="a2639" text:class-names="">class</text:span>
                  <text:span text:style-name="a2640" text:class-names="">
                    <text:s text:c="1"/>
                    Estudante:
                    <text:line-break/>
                    <text:s text:c="3"/>
                    escola =
                    <text:s text:c="1"/>
                  </text:span>
                  <text:span text:style-name="a2641" text:class-names="">"DIO"</text:span>
                  <text:span text:style-name="a2642" text:class-names="">
                    <text:line-break/>
                    <text:s text:c="3"/>
                    <text:line-break/>
                    <text:s text:c="3"/>
                  </text:span>
                  <text:span text:style-name="a2643" text:class-names="">def</text:span>
                  <text:span text:style-name="a2644" text:class-names="">
                    <text:s text:c="1"/>
                  </text:span>
                  <text:span text:style-name="a2645" text:class-names="">__init__</text:span>
                  <text:span text:style-name="a2646" text:class-names="">
                    (self, nome, numero):
                    <text:line-break/>
                    <text:s text:c="7"/>
                    self.nome = nome
                    <text:line-break/>
                    <text:s text:c="7"/>
                    self.numero = numero
                    <text:line-break/>
                    <text:line-break/>
                    <text:s text:c="3"/>
                  </text:span>
                  <text:span text:style-name="a2647" text:class-names="">def</text:span>
                  <text:span text:style-name="a2648" text:class-names="">
                    <text:s text:c="1"/>
                  </text:span>
                  <text:span text:style-name="a2649" text:class-names="">__str__</text:span>
                  <text:span text:style-name="a2650" text:class-names="">
                    (self):
                    <text:line-break/>
                    <text:s text:c="7"/>
                  </text:span>
                  <text:span text:style-name="a2651" text:class-names="">return</text:span>
                  <text:span text:style-name="a2652" text:class-names="">
                    <text:s text:c="1"/>
                  </text:span>
                  <text:span text:style-name="a2653" text:class-names="">f"</text:span>
                  <text:span text:style-name="a2654" text:class-names="">{self.nome}</text:span>
                  <text:span text:style-name="a2655" text:class-names="">
                    <text:s text:c="1"/>
                    (
                  </text:span>
                  <text:span text:style-name="a2656" text:class-names="">{self.numero}</text:span>
                  <text:span text:style-name="a2657" text:class-names="">
                    ) -
                    <text:s text:c="1"/>
                  </text:span>
                  <text:span text:style-name="a2658" text:class-names="">{self.escola}</text:span>
                  <text:span text:style-name="a2659" text:class-names="">"</text:span>
                  <text:span text:style-name="a2660" text:class-names="">
                    <text:line-break/>
                    <text:line-break/>
                    gui = Estudante(
                  </text:span>
                  <text:span text:style-name="a2661" text:class-names="">"Guilherme"</text:span>
                  <text:span text:style-name="a2662" text:class-names="">
                    ,
                    <text:s text:c="1"/>
                  </text:span>
                  <text:span text:style-name="a2663" text:class-names="">56451</text:span>
                  <text:span text:style-name="a2664" text:class-names="">
                    )
                    <text:line-break/>
                    gi = Estudante(
                  </text:span>
                  <text:span text:style-name="a2665" text:class-names="">"Giovanna"</text:span>
                  <text:span text:style-name="a2666" text:class-names="">
                    ,
                    <text:s text:c="1"/>
                  </text:span>
                  <text:span text:style-name="a2667" text:class-names="">17323</text:span>
                  <text:span text:style-name="a2668" text:class-names="">)</text:span>
                  <text:span text:style-name="a2669" text:class-names=""/>
                </text:p>
              </table:table-cell>
            </table:table-row>
          </table:table>
          <draw:image xlink:href="media/image15.png" xlink:type="simple" xlink:show="embed" xlink:actuate="onLoad"/>
          <svg:title/>
          <svg:desc/>
        </draw:frame>
        <presentation:notes draw:style-name="a2674">
          <draw:page-thumbnail draw:page-number="95" svg:x="0.41667in" svg:y="0.75in" svg:width="6.66667in" svg:height="3.75in" presentation:class="page" draw:id="id603" presentation:style-name="a2672" draw:name="Google Shape;99;g138758748e6_0_6:notes">
            <svg:title/>
            <svg:desc/>
          </draw:page-thumbnail>
          <draw:frame draw:id="id604" presentation:style-name="a2673" draw:name="Google Shape;100;g138758748e6_0_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97" draw:style-name="a2675" draw:master-page-name="Master1-Layout1-cust-TITLE_1" presentation:presentation-page-layout-name="Master1-PPL1" draw:id="Slide-352">
        <draw:frame draw:id="id605" draw:style-name="a2679" draw:name="Google Shape;110;g14b4d75f50a_0_3" svg:x="0.61847in" svg:y="0.69614in" svg:width="8.104in" svg:height="0.92356in">
          <draw:text-box>
            <text:p text:style-name="a2678" text:class-names="" text:cond-style-name="">
              <text:span text:style-name="a2676" text:class-names="">Percurso</text:span>
              <text:span text:style-name="a2677" text:class-names=""/>
            </text:p>
          </draw:text-box>
          <svg:title/>
          <svg:desc/>
        </draw:frame>
        <draw:frame draw:id="id606" draw:style-name="a2684" draw:name="Google Shape;111;g14b4d75f50a_0_3" svg:x="0.74208in" svg:y="2.02508in" svg:width="1.50919in" svg:height="0.62992in">
          <draw:text-box>
            <text:list text:style-name="a2683">
              <text:list-item>
                <text:list text:style-name="a2683">
                  <text:list-item>
                    <text:p text:style-name="a2682" text:class-names="" text:cond-style-name="">
                      <text:span text:style-name="a2680" text:class-names="">Etapa 1</text:span>
                      <text:span text:style-name="a2681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607" draw:style-name="a2688" draw:name="Google Shape;112;g14b4d75f50a_0_3">
          <svg:title/>
          <svg:desc/>
          <text:p text:style-name="a2687" text:class-names="" text:cond-style-name="">
            <text:span text:style-name="a2685" text:class-names="">O que são e como utilizamos</text:span>
            <text:span text:style-name="a2686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608" presentation:style-name="a2694" draw:name="Google Shape;113;g14b4d75f50a_0_3" svg:x="9.35781in" svg:y="5.1945in" svg:width="0.60007in" svg:height="0.43045in" presentation:class="page-number" presentation:placeholder="false">
          <draw:text-box>
            <text:p text:style-name="a2693" text:class-names="" text:cond-style-name="">
              <text:span text:style-name="a2689" text:class-names="">[</text:span>
              <text:span text:style-name="a2690" text:class-names="">
                <text:page-number style:num-format="1" text:fixed="false">96</text:page-number>
              </text:span>
              <text:span text:style-name="a2691" text:class-names="">]</text:span>
              <text:span text:style-name="a2692" text:class-names=""/>
            </text:p>
          </draw:text-box>
          <svg:title/>
          <svg:desc/>
        </draw:frame>
        <presentation:notes draw:style-name="a2697">
          <draw:page-thumbnail draw:page-number="96" svg:x="0.41667in" svg:y="0.75in" svg:width="6.66667in" svg:height="3.75in" presentation:class="page" draw:id="id609" presentation:style-name="a2695" draw:name="Google Shape;107;g14b4d75f50a_0_3:notes">
            <svg:title/>
            <svg:desc/>
          </draw:page-thumbnail>
          <draw:frame draw:id="id610" presentation:style-name="a2696" draw:name="Google Shape;108;g14b4d75f50a_0_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96" draw:style-name="a2698" draw:master-page-name="Master1-Layout1-cust-TITLE_1" presentation:presentation-page-layout-name="Master1-PPL1" draw:id="Slide-351">
        <draw:frame draw:id="id611" draw:style-name="a2703" draw:name="Google Shape;118;g122e3ca075f_0_56" svg:x="0.61847in" svg:y="1.41407in" svg:width="8.76739in" svg:height="3.78051in">
          <draw:text-box>
            <text:list text:style-name="a2702">
              <text:list-item>
                <text:p text:style-name="a2701" text:class-names="" text:cond-style-name="">
                  <text:span text:style-name="a2699" text:class-names="">https://github.com/digitalinnovationone/trilha-python-dio</text:span>
                  <text:span text:style-name="a2700" text:class-names=""/>
                </text:p>
              </text:list-item>
            </text:list>
          </draw:text-box>
          <svg:title/>
          <svg:desc/>
        </draw:frame>
        <draw:frame draw:id="id612" draw:style-name="a2707" draw:name="Google Shape;119;g122e3ca075f_0_56" svg:x="0.61847in" svg:y="0.49051in" svg:width="8.76739in" svg:height="0.92356in">
          <draw:text-box>
            <text:p text:style-name="a2706" text:class-names="" text:cond-style-name="">
              <text:span text:style-name="a2704" text:class-names="">Links Úteis</text:span>
              <text:span text:style-name="a2705" text:class-names=""/>
            </text:p>
          </draw:text-box>
          <svg:title/>
          <svg:desc/>
        </draw:frame>
        <draw:frame draw:id="id613" presentation:style-name="a2713" draw:name="Google Shape;120;g122e3ca075f_0_56" svg:x="9.35781in" svg:y="5.1945in" svg:width="0.60007in" svg:height="0.43045in" presentation:class="page-number" presentation:placeholder="false">
          <draw:text-box>
            <text:p text:style-name="a2712" text:class-names="" text:cond-style-name="">
              <text:span text:style-name="a2708" text:class-names="">[</text:span>
              <text:span text:style-name="a2709" text:class-names="">
                <text:page-number style:num-format="1" text:fixed="false">97</text:page-number>
              </text:span>
              <text:span text:style-name="a2710" text:class-names="">]</text:span>
              <text:span text:style-name="a2711" text:class-names=""/>
            </text:p>
          </draw:text-box>
          <svg:title/>
          <svg:desc/>
        </draw:frame>
        <presentation:notes draw:style-name="a2716">
          <draw:page-thumbnail draw:page-number="97" svg:x="0.41667in" svg:y="0.75in" svg:width="6.66667in" svg:height="3.75in" presentation:class="page" draw:id="id614" presentation:style-name="a2714" draw:name="Google Shape;115;g122e3ca075f_0_56:notes">
            <svg:title/>
            <svg:desc/>
          </draw:page-thumbnail>
          <draw:frame draw:id="id615" presentation:style-name="a2715" draw:name="Google Shape;116;g122e3ca075f_0_5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95" draw:style-name="a2717" draw:master-page-name="Master1-Layout1-cust-TITLE_1" presentation:presentation-page-layout-name="Master1-PPL1" draw:id="Slide-350">
        <draw:frame draw:id="id616" draw:style-name="a2729" draw:name="Google Shape;125;p14" svg:x="1.27086in" svg:y="3.23967in" svg:width="4.8586in" svg:height="0.99902in">
          <draw:text-box>
            <text:list text:style-name="a2722">
              <text:list-item>
                <text:list text:style-name="a2722">
                  <text:list-item>
                    <text:p text:style-name="a2721" text:class-names="" text:cond-style-name="">
                      <text:span text:style-name="a2718" text:class-names="">&gt;</text:span>
                      <text:span text:style-name="a2719" text:class-names="">
                        <text:s text:c="1"/>
                        Fórum/Artigos
                      </text:span>
                      <text:span text:style-name="a2720" text:class-names=""/>
                    </text:p>
                  </text:list-item>
                </text:list>
              </text:list-item>
            </text:list>
            <text:list text:style-name="a2728">
              <text:list-item>
                <text:list text:style-name="a2728">
                  <text:list-item>
                    <text:p text:style-name="a2727" text:class-names="" text:cond-style-name="">
                      <text:span text:style-name="a2723" text:class-names="">&gt;</text:span>
                      <text:span text:style-name="a2724" text:class-names="">
                        <text:s text:c="1"/>
                        Comunidade
                        <text:s text:c="1"/>
                      </text:span>
                      <text:span text:style-name="a2725" text:class-names="">
                        <text:a xlink:href="https://discord.com/invite/gFKWUdTkaj" text:style-name="" text:visited-style-name="">Online (Discord)</text:a>
                      </text:span>
                      <text:span text:style-name="a2726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617" draw:style-name="a2733" draw:name="Google Shape;126;p14" svg:x="1.27086in" svg:y="1.44029in" svg:width="7.19062in" svg:height="0.99902in">
          <draw:text-box>
            <text:p text:style-name="a2732" text:class-names="" text:cond-style-name="">
              <text:span text:style-name="a2730" text:class-names="">Dúvidas?</text:span>
              <text:span text:style-name="a2731" text:class-names=""/>
            </text:p>
          </draw:text-box>
          <svg:title/>
          <svg:desc/>
        </draw:frame>
        <draw:frame draw:id="id618" draw:style-name="a2734" draw:name="Google Shape;127;p14" svg:x="7.26438in" svg:y="2.21965in" svg:width="1.62387in" svg:height="2.01903in" style:rel-width="scale" style:rel-height="scale">
          <draw:image xlink:href="media/image2.png" xlink:type="simple" xlink:show="embed" xlink:actuate="onLoad"/>
          <svg:title/>
          <svg:desc/>
        </draw:frame>
        <draw:frame draw:id="id619" draw:style-name="a2735" draw:name="Google Shape;128;p14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620" presentation:style-name="a2741" draw:name="Google Shape;129;p14" svg:x="9.35781in" svg:y="5.1945in" svg:width="0.60007in" svg:height="0.43045in" presentation:class="page-number" presentation:placeholder="false">
          <draw:text-box>
            <text:p text:style-name="a2740" text:class-names="" text:cond-style-name="">
              <text:span text:style-name="a2736" text:class-names="">[</text:span>
              <text:span text:style-name="a2737" text:class-names="">
                <text:page-number style:num-format="1" text:fixed="false">98</text:page-number>
              </text:span>
              <text:span text:style-name="a2738" text:class-names="">]</text:span>
              <text:span text:style-name="a2739" text:class-names=""/>
            </text:p>
          </draw:text-box>
          <svg:title/>
          <svg:desc/>
        </draw:frame>
        <presentation:notes draw:style-name="a2744">
          <draw:page-thumbnail draw:page-number="98" svg:x="0.41667in" svg:y="0.75in" svg:width="6.66667in" svg:height="3.75in" presentation:class="page" draw:id="id621" presentation:style-name="a2742" draw:name="Google Shape;122;p14:notes">
            <svg:title/>
            <svg:desc/>
          </draw:page-thumbnail>
          <draw:frame draw:id="id622" presentation:style-name="a2743" draw:name="Google Shape;123;p1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5" draw:style-name="a2745" draw:master-page-name="Master1-Layout2-titleOnly-TITLE_ONLY" presentation:presentation-page-layout-name="Master1-PPL2" draw:id="Slide-360">
        <draw:frame draw:id="id623" presentation:style-name="a2746" draw:name="Título 1" svg:x="0.34088in" svg:y="0.48669in" svg:width="9.31824in" svg:height="0.62631in" presentation:class="title" presentation:placeholder="true">
          <draw:text-box/>
          <svg:title/>
          <svg:desc/>
        </draw:frame>
        <draw:frame draw:id="id624" presentation:style-name="a2752" draw:name="Espaço Reservado para Número de Slide 2" svg:x="9.35781in" svg:y="5.1945in" svg:width="0.60007in" svg:height="0.43045in" presentation:class="page-number" presentation:placeholder="false">
          <draw:text-box>
            <text:p text:style-name="a2751" text:class-names="" text:cond-style-name="">
              <text:span text:style-name="a2747" text:class-names="">[</text:span>
              <text:span text:style-name="a2748" text:class-names="">
                <text:page-number style:num-format="1" text:fixed="false">99</text:page-number>
              </text:span>
              <text:span text:style-name="a2749" text:class-names="">]</text:span>
              <text:span text:style-name="a2750" text:class-names=""/>
            </text:p>
          </draw:text-box>
          <svg:title/>
          <svg:desc/>
        </draw:frame>
      </draw:page>
      <draw:page draw:name="Slide118" draw:style-name="a2753" draw:master-page-name="Master1-Layout1-cust-TITLE_1" presentation:presentation-page-layout-name="Master1-PPL1" draw:id="Slide-373">
        <draw:frame draw:id="id625" draw:style-name="a2763" draw:name="Google Shape;57;p2" svg:x="0.61847in" svg:y="3.29312in" svg:width="7.39469in" svg:height="2.11647in">
          <draw:text-box>
            <text:p text:style-name="a2756" text:class-names="" text:cond-style-name="">
              <text:span text:style-name="a2754" text:class-names="">Guilherme Arthur de Carvalho</text:span>
              <text:span text:style-name="a2755" text:class-names=""/>
            </text:p>
            <text:p text:style-name="a2759" text:class-names="" text:cond-style-name="">
              <text:span text:style-name="a2757" text:class-names="">Analista de sistemas</text:span>
              <text:span text:style-name="a2758" text:class-names=""/>
            </text:p>
            <text:p text:style-name="a2762" text:class-names="" text:cond-style-name="">
              <text:span text:style-name="a2760" text:class-names="">@decarvalhogui</text:span>
              <text:span text:style-name="a2761" text:class-names=""/>
            </text:p>
          </draw:text-box>
          <svg:title/>
          <svg:desc/>
        </draw:frame>
        <draw:frame draw:id="id626" draw:style-name="a2770" draw:name="Google Shape;58;p2" svg:x="0.61847in" svg:y="0.69614in" svg:width="8.7395in" svg:height="2.11647in">
          <draw:text-box>
            <text:p text:style-name="a2769" text:class-names="" text:cond-style-name="">
              <text:span text:style-name="a2764" text:class-names="">Métodos</text:span>
              <text:span text:style-name="a2765" text:class-names="">
                <text:s text:c="1"/>
                de classe
              </text:span>
              <text:span text:style-name="a2766" text:class-names="">
                <text:s text:c="1"/>
                e métodos estáticos
              </text:span>
              <text:span text:style-name="a2767" text:class-names="">
                <text:s text:c="1"/>
              </text:span>
              <text:span text:style-name="a2768" text:class-names=""/>
            </text:p>
          </draw:text-box>
          <svg:title/>
          <svg:desc/>
        </draw:frame>
        <draw:frame draw:id="id627" presentation:style-name="a2776" draw:name="Google Shape;59;p2" svg:x="9.35781in" svg:y="5.1945in" svg:width="0.60007in" svg:height="0.43045in" presentation:class="page-number" presentation:placeholder="false">
          <draw:text-box>
            <text:p text:style-name="a2775" text:class-names="" text:cond-style-name="">
              <text:span text:style-name="a2771" text:class-names="">[</text:span>
              <text:span text:style-name="a2772" text:class-names="">
                <text:page-number style:num-format="1" text:fixed="false">100</text:page-number>
              </text:span>
              <text:span text:style-name="a2773" text:class-names="">]</text:span>
              <text:span text:style-name="a2774" text:class-names=""/>
            </text:p>
          </draw:text-box>
          <svg:title/>
          <svg:desc/>
        </draw:frame>
        <presentation:notes draw:style-name="a2779">
          <draw:page-thumbnail draw:page-number="100" svg:x="0.41667in" svg:y="0.75in" svg:width="6.66667in" svg:height="3.75in" presentation:class="page" draw:id="id628" presentation:style-name="a2777" draw:name="Google Shape;54;p2:notes">
            <svg:title/>
            <svg:desc/>
          </draw:page-thumbnail>
          <draw:frame draw:id="id629" presentation:style-name="a2778" draw:name="Google Shape;55;p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17" draw:style-name="a2780" draw:master-page-name="Master1-Layout1-cust-TITLE_1" presentation:presentation-page-layout-name="Master1-PPL1" draw:id="Slide-372">
        <draw:frame draw:id="id630" draw:style-name="a2788" draw:name="Google Shape;64;p3" svg:x="0.61847in" svg:y="2.03163in" svg:width="8.76739in" svg:height="2.23885in">
          <draw:text-box>
            <text:list text:style-name="a2787">
              <text:list-item>
                <text:list text:style-name="a2787">
                  <text:list-item>
                    <text:p text:style-name="a2786" text:class-names="" text:cond-style-name="">
                      <text:span text:style-name="a2781" text:class-names="">
                        Entender as diferenças entre
                        <text:s text:c="1"/>
                      </text:span>
                      <text:span text:style-name="a2782" text:class-names="">métodos</text:span>
                      <text:span text:style-name="a2783" text:class-names="">
                        <text:s text:c="1"/>
                        de classe e
                      </text:span>
                      <text:span text:style-name="a2784" text:class-names="">
                        <text:s text:c="1"/>
                        métodos estáticos.
                      </text:span>
                      <text:span text:style-name="a2785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631" draw:style-name="a2792" draw:name="Google Shape;65;p3" svg:x="0.61847in" svg:y="0.69614in" svg:width="8.76739in" svg:height="0.92356in">
          <draw:text-box>
            <text:p text:style-name="a2791" text:class-names="" text:cond-style-name="">
              <text:span text:style-name="a2789" text:class-names="">Objetivo Geral</text:span>
              <text:span text:style-name="a2790" text:class-names=""/>
            </text:p>
          </draw:text-box>
          <svg:title/>
          <svg:desc/>
        </draw:frame>
        <draw:frame draw:id="id632" presentation:style-name="a2798" draw:name="Google Shape;66;p3" svg:x="9.35781in" svg:y="5.1945in" svg:width="0.60007in" svg:height="0.43045in" presentation:class="page-number" presentation:placeholder="false">
          <draw:text-box>
            <text:p text:style-name="a2797" text:class-names="" text:cond-style-name="">
              <text:span text:style-name="a2793" text:class-names="">[</text:span>
              <text:span text:style-name="a2794" text:class-names="">
                <text:page-number style:num-format="1" text:fixed="false">101</text:page-number>
              </text:span>
              <text:span text:style-name="a2795" text:class-names="">]</text:span>
              <text:span text:style-name="a2796" text:class-names=""/>
            </text:p>
          </draw:text-box>
          <svg:title/>
          <svg:desc/>
        </draw:frame>
        <presentation:notes draw:style-name="a2801">
          <draw:page-thumbnail draw:page-number="101" svg:x="0.41667in" svg:y="0.75in" svg:width="6.66667in" svg:height="3.75in" presentation:class="page" draw:id="id633" presentation:style-name="a2799" draw:name="Google Shape;61;p3:notes">
            <svg:title/>
            <svg:desc/>
          </draw:page-thumbnail>
          <draw:frame draw:id="id634" presentation:style-name="a2800" draw:name="Google Shape;62;p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16" draw:style-name="a2802" draw:master-page-name="Master1-Layout1-cust-TITLE_1" presentation:presentation-page-layout-name="Master1-PPL1" draw:id="Slide-371">
        <draw:frame draw:id="id635" draw:style-name="a2807" draw:name="Google Shape;71;g116295da5bc_0_62" svg:x="0.61847in" svg:y="1.6197in" svg:width="8.76739in" svg:height="3.37238in">
          <draw:text-box>
            <text:list text:style-name="a2806">
              <text:list-item>
                <text:p text:style-name="a2805" text:class-names="" text:cond-style-name="">
                  <text:span text:style-name="a2803" text:class-names="">Conhecimento básico em Python.</text:span>
                  <text:span text:style-name="a2804" text:class-names=""/>
                </text:p>
              </text:list-item>
            </text:list>
          </draw:text-box>
          <svg:title/>
          <svg:desc/>
        </draw:frame>
        <draw:frame draw:id="id636" draw:style-name="a2811" draw:name="Google Shape;72;g116295da5bc_0_62" svg:x="0.61847in" svg:y="0.69614in" svg:width="8.76739in" svg:height="0.92356in">
          <draw:text-box>
            <text:p text:style-name="a2810" text:class-names="" text:cond-style-name="">
              <text:span text:style-name="a2808" text:class-names="">Pré-requisitos</text:span>
              <text:span text:style-name="a2809" text:class-names=""/>
            </text:p>
          </draw:text-box>
          <svg:title/>
          <svg:desc/>
        </draw:frame>
        <draw:frame draw:id="id637" presentation:style-name="a2817" draw:name="Google Shape;73;g116295da5bc_0_62" svg:x="9.35781in" svg:y="5.1945in" svg:width="0.60007in" svg:height="0.43045in" presentation:class="page-number" presentation:placeholder="false">
          <draw:text-box>
            <text:p text:style-name="a2816" text:class-names="" text:cond-style-name="">
              <text:span text:style-name="a2812" text:class-names="">[</text:span>
              <text:span text:style-name="a2813" text:class-names="">
                <text:page-number style:num-format="1" text:fixed="false">102</text:page-number>
              </text:span>
              <text:span text:style-name="a2814" text:class-names="">]</text:span>
              <text:span text:style-name="a2815" text:class-names=""/>
            </text:p>
          </draw:text-box>
          <svg:title/>
          <svg:desc/>
        </draw:frame>
        <presentation:notes draw:style-name="a2820">
          <draw:page-thumbnail draw:page-number="102" svg:x="0.41667in" svg:y="0.75in" svg:width="6.66667in" svg:height="3.75in" presentation:class="page" draw:id="id638" presentation:style-name="a2818" draw:name="Google Shape;68;g116295da5bc_0_62:notes">
            <svg:title/>
            <svg:desc/>
          </draw:page-thumbnail>
          <draw:frame draw:id="id639" presentation:style-name="a2819" draw:name="Google Shape;69;g116295da5bc_0_6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15" draw:style-name="a2821" draw:master-page-name="Master1-Layout1-cust-TITLE_1" presentation:presentation-page-layout-name="Master1-PPL1" draw:id="Slide-370">
        <draw:frame draw:id="id640" draw:style-name="a2825" draw:name="Google Shape;78;p17" svg:x="0.61847in" svg:y="0.69614in" svg:width="8.104in" svg:height="0.92356in">
          <draw:text-box>
            <text:p text:style-name="a2824" text:class-names="" text:cond-style-name="">
              <text:span text:style-name="a2822" text:class-names="">Percurso</text:span>
              <text:span text:style-name="a2823" text:class-names=""/>
            </text:p>
          </draw:text-box>
          <svg:title/>
          <svg:desc/>
        </draw:frame>
        <draw:frame draw:id="id641" draw:style-name="a2830" draw:name="Google Shape;79;p17" svg:x="0.74208in" svg:y="2.02508in" svg:width="1.50919in" svg:height="0.62992in">
          <draw:text-box>
            <text:list text:style-name="a2829">
              <text:list-item>
                <text:list text:style-name="a2829">
                  <text:list-item>
                    <text:p text:style-name="a2828" text:class-names="" text:cond-style-name="">
                      <text:span text:style-name="a2826" text:class-names="">Etapa 1</text:span>
                      <text:span text:style-name="a2827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642" draw:style-name="a2834" draw:name="Google Shape;80;p17">
          <svg:title/>
          <svg:desc/>
          <text:p text:style-name="a2833" text:class-names="" text:cond-style-name="">
            <text:span text:style-name="a2831" text:class-names="">O que são e como utilizamos</text:span>
            <text:span text:style-name="a2832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643" presentation:style-name="a2840" draw:name="Google Shape;81;p17" svg:x="9.35781in" svg:y="5.1945in" svg:width="0.60007in" svg:height="0.43045in" presentation:class="page-number" presentation:placeholder="false">
          <draw:text-box>
            <text:p text:style-name="a2839" text:class-names="" text:cond-style-name="">
              <text:span text:style-name="a2835" text:class-names="">[</text:span>
              <text:span text:style-name="a2836" text:class-names="">
                <text:page-number style:num-format="1" text:fixed="false">103</text:page-number>
              </text:span>
              <text:span text:style-name="a2837" text:class-names="">]</text:span>
              <text:span text:style-name="a2838" text:class-names=""/>
            </text:p>
          </draw:text-box>
          <svg:title/>
          <svg:desc/>
        </draw:frame>
        <presentation:notes draw:style-name="a2843">
          <draw:page-thumbnail draw:page-number="103" svg:x="0.41667in" svg:y="0.75in" svg:width="6.66667in" svg:height="3.75in" presentation:class="page" draw:id="id644" presentation:style-name="a2841" draw:name="Google Shape;75;p17:notes">
            <svg:title/>
            <svg:desc/>
          </draw:page-thumbnail>
          <draw:frame draw:id="id645" presentation:style-name="a2842" draw:name="Google Shape;76;p1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14" draw:style-name="a2844" draw:master-page-name="Master1-Layout1-cust-TITLE_1" presentation:presentation-page-layout-name="Master1-PPL1" draw:id="Slide-369">
        <draw:frame draw:id="id646" draw:style-name="a2847" draw:name="Google Shape;86;p5" svg:x="0.61847in" svg:y="4.18773in" svg:width="8.104in" svg:height="0.43602in">
          <draw:text-box>
            <text:p text:style-name="a2846" text:class-names="" text:cond-style-name="">
              <text:span text:style-name="a2845" text:class-names=""/>
            </text:p>
          </draw:text-box>
          <svg:title/>
          <svg:desc/>
        </draw:frame>
        <draw:frame draw:id="id647" draw:style-name="a2851" draw:name="Google Shape;87;p5" svg:x="0.61846in" svg:y="0.95195in" svg:width="8.104in" svg:height="0.53051in">
          <draw:text-box>
            <text:p text:style-name="a2850" text:class-names="" text:cond-style-name="">
              <text:span text:style-name="a2848" text:class-names="">Etapa 1</text:span>
              <text:span text:style-name="a2849" text:class-names=""/>
            </text:p>
          </draw:text-box>
          <svg:title/>
          <svg:desc/>
        </draw:frame>
        <draw:frame draw:id="id648" draw:style-name="a2855" draw:name="Google Shape;88;p5" svg:x="0.61847in" svg:y="1.95272in" svg:width="8.104in" svg:height="1.76476in">
          <draw:text-box>
            <text:p text:style-name="a2854" text:class-names="" text:cond-style-name="">
              <text:span text:style-name="a2852" text:class-names="">O que são e quando utilizamos</text:span>
              <text:span text:style-name="a2853" text:class-names=""/>
            </text:p>
          </draw:text-box>
          <svg:title/>
          <svg:desc/>
        </draw:frame>
        <draw:frame draw:id="id649" draw:style-name="a2856" draw:name="Google Shape;89;p5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650" presentation:style-name="a2862" draw:name="Google Shape;90;p5" svg:x="9.35781in" svg:y="5.1945in" svg:width="0.60007in" svg:height="0.43045in" presentation:class="page-number" presentation:placeholder="false">
          <draw:text-box>
            <text:p text:style-name="a2861" text:class-names="" text:cond-style-name="">
              <text:span text:style-name="a2857" text:class-names="">[</text:span>
              <text:span text:style-name="a2858" text:class-names="">
                <text:page-number style:num-format="1" text:fixed="false">104</text:page-number>
              </text:span>
              <text:span text:style-name="a2859" text:class-names="">]</text:span>
              <text:span text:style-name="a2860" text:class-names=""/>
            </text:p>
          </draw:text-box>
          <svg:title/>
          <svg:desc/>
        </draw:frame>
        <presentation:notes draw:style-name="a2865">
          <draw:page-thumbnail draw:page-number="104" svg:x="0.41667in" svg:y="0.75in" svg:width="6.66667in" svg:height="3.75in" presentation:class="page" draw:id="id651" presentation:style-name="a2863" draw:name="Google Shape;83;p5:notes">
            <svg:title/>
            <svg:desc/>
          </draw:page-thumbnail>
          <draw:frame draw:id="id652" presentation:style-name="a2864" draw:name="Google Shape;84;p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13" draw:style-name="a2866" draw:master-page-name="Master1-Layout1-cust-TITLE_1" presentation:presentation-page-layout-name="Master1-PPL1" draw:id="Slide-368">
        <draw:frame draw:id="id653" draw:style-name="a2870" draw:name="Google Shape;95;g1387437fc74_0_0" svg:x="0.61847in" svg:y="1.6197in" svg:width="8.76739in" svg:height="3.37238in">
          <draw:text-box>
            <text:p text:style-name="a2869" text:class-names="" text:cond-style-name="">
              <text:span text:style-name="a2867" text:class-names="">
                Métodos de classe estão ligados à classe e não ao objeto. Eles têm acesso ao estado da classe, pois recebem um parâmetro que aponta para a classe e não para a instância do objeto.
                <text:s text:c="1"/>
              </text:span>
              <text:span text:style-name="a2868" text:class-names=""/>
            </text:p>
          </draw:text-box>
          <svg:title/>
          <svg:desc/>
        </draw:frame>
        <draw:frame draw:id="id654" draw:style-name="a2874" draw:name="Google Shape;96;g1387437fc74_0_0" svg:x="0.61631in" svg:y="0.69614in" svg:width="8.76739in" svg:height="0.92356in">
          <draw:text-box>
            <text:p text:style-name="a2873" text:class-names="" text:cond-style-name="">
              <text:span text:style-name="a2871" text:class-names="">Métodos de classe</text:span>
              <text:span text:style-name="a2872" text:class-names=""/>
            </text:p>
          </draw:text-box>
          <svg:title/>
          <svg:desc/>
        </draw:frame>
        <draw:frame draw:id="id655" presentation:style-name="a2880" draw:name="Google Shape;97;g1387437fc74_0_0" svg:x="9.35781in" svg:y="5.1945in" svg:width="0.60007in" svg:height="0.43045in" presentation:class="page-number" presentation:placeholder="false">
          <draw:text-box>
            <text:p text:style-name="a2879" text:class-names="" text:cond-style-name="">
              <text:span text:style-name="a2875" text:class-names="">[</text:span>
              <text:span text:style-name="a2876" text:class-names="">
                <text:page-number style:num-format="1" text:fixed="false">105</text:page-number>
              </text:span>
              <text:span text:style-name="a2877" text:class-names="">]</text:span>
              <text:span text:style-name="a2878" text:class-names=""/>
            </text:p>
          </draw:text-box>
          <svg:title/>
          <svg:desc/>
        </draw:frame>
        <presentation:notes draw:style-name="a2883">
          <draw:page-thumbnail draw:page-number="105" svg:x="0.41667in" svg:y="0.75in" svg:width="6.66667in" svg:height="3.75in" presentation:class="page" draw:id="id656" presentation:style-name="a2881" draw:name="Google Shape;92;g1387437fc74_0_0:notes">
            <svg:title/>
            <svg:desc/>
          </draw:page-thumbnail>
          <draw:frame draw:id="id657" presentation:style-name="a2882" draw:name="Google Shape;93;g1387437fc74_0_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12" draw:style-name="a2884" draw:master-page-name="Master1-Layout1-cust-TITLE_1" presentation:presentation-page-layout-name="Master1-PPL1" draw:id="Slide-367">
        <draw:frame draw:id="id658" draw:style-name="a2888" draw:name="Google Shape;102;g138d08c3c7b_0_2" svg:x="0.61847in" svg:y="1.6197in" svg:width="8.76739in" svg:height="3.37238in">
          <draw:text-box>
            <text:p text:style-name="a2887" text:class-names="" text:cond-style-name="">
              <text:span text:style-name="a2885" text:class-names=""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text:span>
              <text:span text:style-name="a2886" text:class-names=""/>
            </text:p>
          </draw:text-box>
          <svg:title/>
          <svg:desc/>
        </draw:frame>
        <draw:frame draw:id="id659" draw:style-name="a2892" draw:name="Google Shape;103;g138d08c3c7b_0_2" svg:x="0.61631in" svg:y="0.69614in" svg:width="8.76739in" svg:height="0.92356in">
          <draw:text-box>
            <text:p text:style-name="a2891" text:class-names="" text:cond-style-name="">
              <text:span text:style-name="a2889" text:class-names="">Métodos estáticos</text:span>
              <text:span text:style-name="a2890" text:class-names=""/>
            </text:p>
          </draw:text-box>
          <svg:title/>
          <svg:desc/>
        </draw:frame>
        <draw:frame draw:id="id660" presentation:style-name="a2898" draw:name="Google Shape;104;g138d08c3c7b_0_2" svg:x="9.35781in" svg:y="5.1945in" svg:width="0.60007in" svg:height="0.43045in" presentation:class="page-number" presentation:placeholder="false">
          <draw:text-box>
            <text:p text:style-name="a2897" text:class-names="" text:cond-style-name="">
              <text:span text:style-name="a2893" text:class-names="">[</text:span>
              <text:span text:style-name="a2894" text:class-names="">
                <text:page-number style:num-format="1" text:fixed="false">106</text:page-number>
              </text:span>
              <text:span text:style-name="a2895" text:class-names="">]</text:span>
              <text:span text:style-name="a2896" text:class-names=""/>
            </text:p>
          </draw:text-box>
          <svg:title/>
          <svg:desc/>
        </draw:frame>
        <presentation:notes draw:style-name="a2901">
          <draw:page-thumbnail draw:page-number="106" svg:x="0.41667in" svg:y="0.75in" svg:width="6.66667in" svg:height="3.75in" presentation:class="page" draw:id="id661" presentation:style-name="a2899" draw:name="Google Shape;99;g138d08c3c7b_0_2:notes">
            <svg:title/>
            <svg:desc/>
          </draw:page-thumbnail>
          <draw:frame draw:id="id662" presentation:style-name="a2900" draw:name="Google Shape;100;g138d08c3c7b_0_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11" draw:style-name="a2902" draw:master-page-name="Master1-Layout1-cust-TITLE_1" presentation:presentation-page-layout-name="Master1-PPL1" draw:id="Slide-366">
        <draw:frame draw:id="id663" draw:style-name="a2911" draw:name="Google Shape;109;g138d08c3c7b_0_9" svg:x="0.61847in" svg:y="1.6197in" svg:width="8.76739in" svg:height="3.37238in">
          <draw:text-box>
            <text:list text:style-name="a2906">
              <text:list-item>
                <text:p text:style-name="a2905" text:class-names="" text:cond-style-name="">
                  <text:span text:style-name="a2903" text:class-names="">Um método de classe recebe um primeiro parâmetro que aponta para a classe, enquanto um método estático não.</text:span>
                  <text:span text:style-name="a2904" text:class-names=""/>
                </text:p>
              </text:list-item>
            </text:list>
            <text:list text:style-name="a2910">
              <text:list-item>
                <text:p text:style-name="a2909" text:class-names="" text:cond-style-name="">
                  <text:span text:style-name="a2907" text:class-names="">Um método de classe pode acessar ou modificar o estado da classe enquanto um método estático não pode acessá-lo ou modificá-lo.</text:span>
                  <text:span text:style-name="a2908" text:class-names=""/>
                </text:p>
              </text:list-item>
            </text:list>
          </draw:text-box>
          <svg:title/>
          <svg:desc/>
        </draw:frame>
        <draw:frame draw:id="id664" draw:style-name="a2915" draw:name="Google Shape;110;g138d08c3c7b_0_9" svg:x="0.61631in" svg:y="0.69614in" svg:width="8.76739in" svg:height="0.92356in">
          <draw:text-box>
            <text:p text:style-name="a2914" text:class-names="" text:cond-style-name="">
              <text:span text:style-name="a2912" text:class-names="">Métodos de classe x métodos estáticos</text:span>
              <text:span text:style-name="a2913" text:class-names=""/>
            </text:p>
          </draw:text-box>
          <svg:title/>
          <svg:desc/>
        </draw:frame>
        <draw:frame draw:id="id665" presentation:style-name="a2921" draw:name="Google Shape;111;g138d08c3c7b_0_9" svg:x="9.35781in" svg:y="5.1945in" svg:width="0.60007in" svg:height="0.43045in" presentation:class="page-number" presentation:placeholder="false">
          <draw:text-box>
            <text:p text:style-name="a2920" text:class-names="" text:cond-style-name="">
              <text:span text:style-name="a2916" text:class-names="">[</text:span>
              <text:span text:style-name="a2917" text:class-names="">
                <text:page-number style:num-format="1" text:fixed="false">107</text:page-number>
              </text:span>
              <text:span text:style-name="a2918" text:class-names="">]</text:span>
              <text:span text:style-name="a2919" text:class-names=""/>
            </text:p>
          </draw:text-box>
          <svg:title/>
          <svg:desc/>
        </draw:frame>
        <presentation:notes draw:style-name="a2924">
          <draw:page-thumbnail draw:page-number="107" svg:x="0.41667in" svg:y="0.75in" svg:width="6.66667in" svg:height="3.75in" presentation:class="page" draw:id="id666" presentation:style-name="a2922" draw:name="Google Shape;106;g138d08c3c7b_0_9:notes">
            <svg:title/>
            <svg:desc/>
          </draw:page-thumbnail>
          <draw:frame draw:id="id667" presentation:style-name="a2923" draw:name="Google Shape;107;g138d08c3c7b_0_9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10" draw:style-name="a2925" draw:master-page-name="Master1-Layout1-cust-TITLE_1" presentation:presentation-page-layout-name="Master1-PPL1" draw:id="Slide-365">
        <draw:frame draw:id="id668" draw:style-name="a2934" draw:name="Google Shape;116;g138d08c3c7b_0_74" svg:x="0.61847in" svg:y="1.6197in" svg:width="8.76739in" svg:height="3.37238in">
          <draw:text-box>
            <text:list text:style-name="a2929">
              <text:list-item>
                <text:p text:style-name="a2928" text:class-names="" text:cond-style-name="">
                  <text:span text:style-name="a2926" text:class-names="">Geralmente usamos o método de classe para criar métodos de fábrica.</text:span>
                  <text:span text:style-name="a2927" text:class-names=""/>
                </text:p>
              </text:list-item>
            </text:list>
            <text:list text:style-name="a2933">
              <text:list-item>
                <text:p text:style-name="a2932" text:class-names="" text:cond-style-name="">
                  <text:span text:style-name="a2930" text:class-names="">Geralmente usamos métodos estáticos para criar funções utilitárias.</text:span>
                  <text:span text:style-name="a2931" text:class-names=""/>
                </text:p>
              </text:list-item>
            </text:list>
          </draw:text-box>
          <svg:title/>
          <svg:desc/>
        </draw:frame>
        <draw:frame draw:id="id669" draw:style-name="a2938" draw:name="Google Shape;117;g138d08c3c7b_0_74" svg:x="0.61631in" svg:y="0.69614in" svg:width="8.76739in" svg:height="0.92356in">
          <draw:text-box>
            <text:p text:style-name="a2937" text:class-names="" text:cond-style-name="">
              <text:span text:style-name="a2935" text:class-names="">Quanto utilizar método de classe ou estático</text:span>
              <text:span text:style-name="a2936" text:class-names=""/>
            </text:p>
          </draw:text-box>
          <svg:title/>
          <svg:desc/>
        </draw:frame>
        <draw:frame draw:id="id670" presentation:style-name="a2944" draw:name="Google Shape;118;g138d08c3c7b_0_74" svg:x="9.35781in" svg:y="5.1945in" svg:width="0.60007in" svg:height="0.43045in" presentation:class="page-number" presentation:placeholder="false">
          <draw:text-box>
            <text:p text:style-name="a2943" text:class-names="" text:cond-style-name="">
              <text:span text:style-name="a2939" text:class-names="">[</text:span>
              <text:span text:style-name="a2940" text:class-names="">
                <text:page-number style:num-format="1" text:fixed="false">108</text:page-number>
              </text:span>
              <text:span text:style-name="a2941" text:class-names="">]</text:span>
              <text:span text:style-name="a2942" text:class-names=""/>
            </text:p>
          </draw:text-box>
          <svg:title/>
          <svg:desc/>
        </draw:frame>
        <presentation:notes draw:style-name="a2947">
          <draw:page-thumbnail draw:page-number="108" svg:x="0.41667in" svg:y="0.75in" svg:width="6.66667in" svg:height="3.75in" presentation:class="page" draw:id="id671" presentation:style-name="a2945" draw:name="Google Shape;113;g138d08c3c7b_0_74:notes">
            <svg:title/>
            <svg:desc/>
          </draw:page-thumbnail>
          <draw:frame draw:id="id672" presentation:style-name="a2946" draw:name="Google Shape;114;g138d08c3c7b_0_7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9" draw:style-name="a2948" draw:master-page-name="Master1-Layout1-cust-TITLE_1" presentation:presentation-page-layout-name="Master1-PPL1" draw:id="Slide-364">
        <draw:frame draw:id="id673" draw:style-name="a2958" draw:name="Google Shape;123;g138d08c3c7b_0_19" svg:x="0.61847in" svg:y="1.48247in" svg:width="8.46194in" svg:height="3.71194in">
          <draw:text-box>
            <text:p text:style-name="a2951" text:class-names="" text:cond-style-name="">
              <text:span text:style-name="a2949" text:class-names="">“Falar é fácil.</text:span>
              <text:span text:style-name="a2950" text:class-names=""/>
            </text:p>
            <text:p text:style-name="a2954" text:class-names="" text:cond-style-name="">
              <text:span text:style-name="a2952" text:class-names="">
                <text:s text:c="1"/>
                Mostre-me o código!”
                <text:line-break/>
              </text:span>
              <text:span text:style-name="a2953" text:class-names=""/>
            </text:p>
            <text:p text:style-name="a2957" text:class-names="" text:cond-style-name="">
              <text:span text:style-name="a2955" text:class-names="">
                <text:a xlink:href="https://github.com/torvalds" text:style-name="" text:visited-style-name="">Linus Torvalds</text:a>
              </text:span>
              <text:span text:style-name="a2956" text:class-names=""/>
            </text:p>
          </draw:text-box>
          <svg:title/>
          <svg:desc/>
        </draw:frame>
        <draw:frame draw:id="id674" draw:style-name="a2959" draw:name="Google Shape;124;g138d08c3c7b_0_19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675" presentation:style-name="a2965" draw:name="Google Shape;125;g138d08c3c7b_0_19" svg:x="9.35781in" svg:y="5.1945in" svg:width="0.60007in" svg:height="0.43045in" presentation:class="page-number" presentation:placeholder="false">
          <draw:text-box>
            <text:p text:style-name="a2964" text:class-names="" text:cond-style-name="">
              <text:span text:style-name="a2960" text:class-names="">[</text:span>
              <text:span text:style-name="a2961" text:class-names="">
                <text:page-number style:num-format="1" text:fixed="false">109</text:page-number>
              </text:span>
              <text:span text:style-name="a2962" text:class-names="">]</text:span>
              <text:span text:style-name="a2963" text:class-names=""/>
            </text:p>
          </draw:text-box>
          <svg:title/>
          <svg:desc/>
        </draw:frame>
        <draw:frame draw:id="id676" draw:style-name="a2969" draw:name="Google Shape;126;g138d08c3c7b_0_19" svg:x="0.61847in" svg:y="0.95196in" svg:width="8.7395in" svg:height="0.53051in">
          <draw:text-box>
            <text:p text:style-name="a2968" text:class-names="" text:cond-style-name="">
              <text:span text:style-name="a2966" text:class-names="">Hands On!</text:span>
              <text:span text:style-name="a2967" text:class-names=""/>
            </text:p>
          </draw:text-box>
          <svg:title/>
          <svg:desc/>
        </draw:frame>
        <presentation:notes draw:style-name="a2972">
          <draw:page-thumbnail draw:page-number="109" svg:x="0.41667in" svg:y="0.75in" svg:width="6.66667in" svg:height="3.75in" presentation:class="page" draw:id="id677" presentation:style-name="a2970" draw:name="Google Shape;120;g138d08c3c7b_0_19:notes">
            <svg:title/>
            <svg:desc/>
          </draw:page-thumbnail>
          <draw:frame draw:id="id678" presentation:style-name="a2971" draw:name="Google Shape;121;g138d08c3c7b_0_19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8" draw:style-name="a2973" draw:master-page-name="Master1-Layout1-cust-TITLE_1" presentation:presentation-page-layout-name="Master1-PPL1" draw:id="Slide-363">
        <draw:frame draw:id="id679" draw:style-name="a2977" draw:name="Google Shape;131;g14b4d75f50a_0_3" svg:x="0.61847in" svg:y="0.69614in" svg:width="8.104in" svg:height="0.92356in">
          <draw:text-box>
            <text:p text:style-name="a2976" text:class-names="" text:cond-style-name="">
              <text:span text:style-name="a2974" text:class-names="">Percurso</text:span>
              <text:span text:style-name="a2975" text:class-names=""/>
            </text:p>
          </draw:text-box>
          <svg:title/>
          <svg:desc/>
        </draw:frame>
        <draw:frame draw:id="id680" draw:style-name="a2982" draw:name="Google Shape;132;g14b4d75f50a_0_3" svg:x="0.74208in" svg:y="2.02508in" svg:width="1.50919in" svg:height="0.62992in">
          <draw:text-box>
            <text:list text:style-name="a2981">
              <text:list-item>
                <text:list text:style-name="a2981">
                  <text:list-item>
                    <text:p text:style-name="a2980" text:class-names="" text:cond-style-name="">
                      <text:span text:style-name="a2978" text:class-names="">Etapa 1</text:span>
                      <text:span text:style-name="a2979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681" draw:style-name="a2986" draw:name="Google Shape;133;g14b4d75f50a_0_3">
          <svg:title/>
          <svg:desc/>
          <text:p text:style-name="a2985" text:class-names="" text:cond-style-name="">
            <text:span text:style-name="a2983" text:class-names="">O que são e como utilizamos</text:span>
            <text:span text:style-name="a2984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682" presentation:style-name="a2992" draw:name="Google Shape;134;g14b4d75f50a_0_3" svg:x="9.35781in" svg:y="5.1945in" svg:width="0.60007in" svg:height="0.43045in" presentation:class="page-number" presentation:placeholder="false">
          <draw:text-box>
            <text:p text:style-name="a2991" text:class-names="" text:cond-style-name="">
              <text:span text:style-name="a2987" text:class-names="">[</text:span>
              <text:span text:style-name="a2988" text:class-names="">
                <text:page-number style:num-format="1" text:fixed="false">110</text:page-number>
              </text:span>
              <text:span text:style-name="a2989" text:class-names="">]</text:span>
              <text:span text:style-name="a2990" text:class-names=""/>
            </text:p>
          </draw:text-box>
          <svg:title/>
          <svg:desc/>
        </draw:frame>
        <presentation:notes draw:style-name="a2995">
          <draw:page-thumbnail draw:page-number="110" svg:x="0.41667in" svg:y="0.75in" svg:width="6.66667in" svg:height="3.75in" presentation:class="page" draw:id="id683" presentation:style-name="a2993" draw:name="Google Shape;128;g14b4d75f50a_0_3:notes">
            <svg:title/>
            <svg:desc/>
          </draw:page-thumbnail>
          <draw:frame draw:id="id684" presentation:style-name="a2994" draw:name="Google Shape;129;g14b4d75f50a_0_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7" draw:style-name="a2996" draw:master-page-name="Master1-Layout1-cust-TITLE_1" presentation:presentation-page-layout-name="Master1-PPL1" draw:id="Slide-362">
        <draw:frame draw:id="id685" draw:style-name="a3001" draw:name="Google Shape;139;g122e3ca075f_0_56" svg:x="0.61847in" svg:y="1.41407in" svg:width="8.76739in" svg:height="3.78051in">
          <draw:text-box>
            <text:list text:style-name="a3000">
              <text:list-item>
                <text:p text:style-name="a2999" text:class-names="" text:cond-style-name="">
                  <text:span text:style-name="a2997" text:class-names="">https://github.com/digitalinnovationone/trilha-python-dio</text:span>
                  <text:span text:style-name="a2998" text:class-names=""/>
                </text:p>
              </text:list-item>
            </text:list>
          </draw:text-box>
          <svg:title/>
          <svg:desc/>
        </draw:frame>
        <draw:frame draw:id="id686" draw:style-name="a3005" draw:name="Google Shape;140;g122e3ca075f_0_56" svg:x="0.61847in" svg:y="0.49051in" svg:width="8.76739in" svg:height="0.92356in">
          <draw:text-box>
            <text:p text:style-name="a3004" text:class-names="" text:cond-style-name="">
              <text:span text:style-name="a3002" text:class-names="">Links Úteis</text:span>
              <text:span text:style-name="a3003" text:class-names=""/>
            </text:p>
          </draw:text-box>
          <svg:title/>
          <svg:desc/>
        </draw:frame>
        <draw:frame draw:id="id687" presentation:style-name="a3011" draw:name="Google Shape;141;g122e3ca075f_0_56" svg:x="9.35781in" svg:y="5.1945in" svg:width="0.60007in" svg:height="0.43045in" presentation:class="page-number" presentation:placeholder="false">
          <draw:text-box>
            <text:p text:style-name="a3010" text:class-names="" text:cond-style-name="">
              <text:span text:style-name="a3006" text:class-names="">[</text:span>
              <text:span text:style-name="a3007" text:class-names="">
                <text:page-number style:num-format="1" text:fixed="false">111</text:page-number>
              </text:span>
              <text:span text:style-name="a3008" text:class-names="">]</text:span>
              <text:span text:style-name="a3009" text:class-names=""/>
            </text:p>
          </draw:text-box>
          <svg:title/>
          <svg:desc/>
        </draw:frame>
        <presentation:notes draw:style-name="a3014">
          <draw:page-thumbnail draw:page-number="111" svg:x="0.41667in" svg:y="0.75in" svg:width="6.66667in" svg:height="3.75in" presentation:class="page" draw:id="id688" presentation:style-name="a3012" draw:name="Google Shape;136;g122e3ca075f_0_56:notes">
            <svg:title/>
            <svg:desc/>
          </draw:page-thumbnail>
          <draw:frame draw:id="id689" presentation:style-name="a3013" draw:name="Google Shape;137;g122e3ca075f_0_5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6" draw:style-name="a3015" draw:master-page-name="Master1-Layout1-cust-TITLE_1" presentation:presentation-page-layout-name="Master1-PPL1" draw:id="Slide-361">
        <draw:frame draw:id="id690" draw:style-name="a3027" draw:name="Google Shape;146;p14" svg:x="1.27086in" svg:y="3.23967in" svg:width="4.8586in" svg:height="0.99902in">
          <draw:text-box>
            <text:list text:style-name="a3020">
              <text:list-item>
                <text:list text:style-name="a3020">
                  <text:list-item>
                    <text:p text:style-name="a3019" text:class-names="" text:cond-style-name="">
                      <text:span text:style-name="a3016" text:class-names="">&gt;</text:span>
                      <text:span text:style-name="a3017" text:class-names="">
                        <text:s text:c="1"/>
                        Fórum/Artigos
                      </text:span>
                      <text:span text:style-name="a3018" text:class-names=""/>
                    </text:p>
                  </text:list-item>
                </text:list>
              </text:list-item>
            </text:list>
            <text:list text:style-name="a3026">
              <text:list-item>
                <text:list text:style-name="a3026">
                  <text:list-item>
                    <text:p text:style-name="a3025" text:class-names="" text:cond-style-name="">
                      <text:span text:style-name="a3021" text:class-names="">&gt;</text:span>
                      <text:span text:style-name="a3022" text:class-names="">
                        <text:s text:c="1"/>
                        Comunidade
                        <text:s text:c="1"/>
                      </text:span>
                      <text:span text:style-name="a3023" text:class-names="">
                        <text:a xlink:href="https://discord.com/invite/gFKWUdTkaj" text:style-name="" text:visited-style-name="">Online (Discord)</text:a>
                      </text:span>
                      <text:span text:style-name="a3024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691" draw:style-name="a3031" draw:name="Google Shape;147;p14" svg:x="1.27086in" svg:y="1.44029in" svg:width="7.19062in" svg:height="0.99902in">
          <draw:text-box>
            <text:p text:style-name="a3030" text:class-names="" text:cond-style-name="">
              <text:span text:style-name="a3028" text:class-names="">Dúvidas?</text:span>
              <text:span text:style-name="a3029" text:class-names=""/>
            </text:p>
          </draw:text-box>
          <svg:title/>
          <svg:desc/>
        </draw:frame>
        <draw:frame draw:id="id692" draw:style-name="a3032" draw:name="Google Shape;148;p14" svg:x="7.26438in" svg:y="2.21965in" svg:width="1.62387in" svg:height="2.01903in" style:rel-width="scale" style:rel-height="scale">
          <draw:image xlink:href="media/image2.png" xlink:type="simple" xlink:show="embed" xlink:actuate="onLoad"/>
          <svg:title/>
          <svg:desc/>
        </draw:frame>
        <draw:frame draw:id="id693" draw:style-name="a3033" draw:name="Google Shape;149;p14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694" presentation:style-name="a3039" draw:name="Google Shape;150;p14" svg:x="9.35781in" svg:y="5.1945in" svg:width="0.60007in" svg:height="0.43045in" presentation:class="page-number" presentation:placeholder="false">
          <draw:text-box>
            <text:p text:style-name="a3038" text:class-names="" text:cond-style-name="">
              <text:span text:style-name="a3034" text:class-names="">[</text:span>
              <text:span text:style-name="a3035" text:class-names="">
                <text:page-number style:num-format="1" text:fixed="false">112</text:page-number>
              </text:span>
              <text:span text:style-name="a3036" text:class-names="">]</text:span>
              <text:span text:style-name="a3037" text:class-names=""/>
            </text:p>
          </draw:text-box>
          <svg:title/>
          <svg:desc/>
        </draw:frame>
        <presentation:notes draw:style-name="a3042">
          <draw:page-thumbnail draw:page-number="112" svg:x="0.41667in" svg:y="0.75in" svg:width="6.66667in" svg:height="3.75in" presentation:class="page" draw:id="id695" presentation:style-name="a3040" draw:name="Google Shape;143;p14:notes">
            <svg:title/>
            <svg:desc/>
          </draw:page-thumbnail>
          <draw:frame draw:id="id696" presentation:style-name="a3041" draw:name="Google Shape;144;p1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33" draw:style-name="a3043" draw:master-page-name="Master1-Layout1-cust-TITLE_1" presentation:presentation-page-layout-name="Master1-PPL1" draw:id="Slide-388">
        <draw:frame draw:id="id697" draw:style-name="a3053" draw:name="Google Shape;57;p2" svg:x="0.61847in" svg:y="3.29312in" svg:width="7.39469in" svg:height="2.11647in">
          <draw:text-box>
            <text:p text:style-name="a3046" text:class-names="" text:cond-style-name="">
              <text:span text:style-name="a3044" text:class-names="">Guilherme Arthur de Carvalho</text:span>
              <text:span text:style-name="a3045" text:class-names=""/>
            </text:p>
            <text:p text:style-name="a3049" text:class-names="" text:cond-style-name="">
              <text:span text:style-name="a3047" text:class-names="">Analista de sistemas</text:span>
              <text:span text:style-name="a3048" text:class-names=""/>
            </text:p>
            <text:p text:style-name="a3052" text:class-names="" text:cond-style-name="">
              <text:span text:style-name="a3050" text:class-names="">@decarvalhogui</text:span>
              <text:span text:style-name="a3051" text:class-names=""/>
            </text:p>
          </draw:text-box>
          <svg:title/>
          <svg:desc/>
        </draw:frame>
        <draw:frame draw:id="id698" draw:style-name="a3057" draw:name="Google Shape;58;p2" svg:x="0.61847in" svg:y="0.69614in" svg:width="8.7395in" svg:height="2.11647in">
          <draw:text-box>
            <text:p text:style-name="a3056" text:class-names="" text:cond-style-name="">
              <text:span text:style-name="a3054" text:class-names="">Classes abstratas</text:span>
              <text:span text:style-name="a3055" text:class-names=""/>
            </text:p>
          </draw:text-box>
          <svg:title/>
          <svg:desc/>
        </draw:frame>
        <draw:frame draw:id="id699" presentation:style-name="a3063" draw:name="Google Shape;59;p2" svg:x="9.35781in" svg:y="5.1945in" svg:width="0.60007in" svg:height="0.43045in" presentation:class="page-number" presentation:placeholder="false">
          <draw:text-box>
            <text:p text:style-name="a3062" text:class-names="" text:cond-style-name="">
              <text:span text:style-name="a3058" text:class-names="">[</text:span>
              <text:span text:style-name="a3059" text:class-names="">
                <text:page-number style:num-format="1" text:fixed="false">113</text:page-number>
              </text:span>
              <text:span text:style-name="a3060" text:class-names="">]</text:span>
              <text:span text:style-name="a3061" text:class-names=""/>
            </text:p>
          </draw:text-box>
          <svg:title/>
          <svg:desc/>
        </draw:frame>
        <presentation:notes draw:style-name="a3066">
          <draw:page-thumbnail draw:page-number="113" svg:x="0.41667in" svg:y="0.75in" svg:width="6.66667in" svg:height="3.75in" presentation:class="page" draw:id="id700" presentation:style-name="a3064" draw:name="Google Shape;54;p2:notes">
            <svg:title/>
            <svg:desc/>
          </draw:page-thumbnail>
          <draw:frame draw:id="id701" presentation:style-name="a3065" draw:name="Google Shape;55;p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32" draw:style-name="a3067" draw:master-page-name="Master1-Layout1-cust-TITLE_1" presentation:presentation-page-layout-name="Master1-PPL1" draw:id="Slide-387">
        <draw:frame draw:id="id702" draw:style-name="a3072" draw:name="Google Shape;64;p3" svg:x="0.61847in" svg:y="2.03163in" svg:width="8.76739in" svg:height="2.23885in">
          <draw:text-box>
            <text:list text:style-name="a3071">
              <text:list-item>
                <text:list text:style-name="a3071">
                  <text:list-item>
                    <text:p text:style-name="a3070" text:class-names="" text:cond-style-name="">
                      <text:span text:style-name="a3068" text:class-names="">Aprender o conceito de contrato e como podemos utilizar classes abstratas em Python para implementá-los.</text:span>
                      <text:span text:style-name="a3069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703" draw:style-name="a3076" draw:name="Google Shape;65;p3" svg:x="0.61847in" svg:y="0.69614in" svg:width="8.76739in" svg:height="0.92356in">
          <draw:text-box>
            <text:p text:style-name="a3075" text:class-names="" text:cond-style-name="">
              <text:span text:style-name="a3073" text:class-names="">Objetivo Geral</text:span>
              <text:span text:style-name="a3074" text:class-names=""/>
            </text:p>
          </draw:text-box>
          <svg:title/>
          <svg:desc/>
        </draw:frame>
        <draw:frame draw:id="id704" presentation:style-name="a3082" draw:name="Google Shape;66;p3" svg:x="9.35781in" svg:y="5.1945in" svg:width="0.60007in" svg:height="0.43045in" presentation:class="page-number" presentation:placeholder="false">
          <draw:text-box>
            <text:p text:style-name="a3081" text:class-names="" text:cond-style-name="">
              <text:span text:style-name="a3077" text:class-names="">[</text:span>
              <text:span text:style-name="a3078" text:class-names="">
                <text:page-number style:num-format="1" text:fixed="false">114</text:page-number>
              </text:span>
              <text:span text:style-name="a3079" text:class-names="">]</text:span>
              <text:span text:style-name="a3080" text:class-names=""/>
            </text:p>
          </draw:text-box>
          <svg:title/>
          <svg:desc/>
        </draw:frame>
        <presentation:notes draw:style-name="a3085">
          <draw:page-thumbnail draw:page-number="114" svg:x="0.41667in" svg:y="0.75in" svg:width="6.66667in" svg:height="3.75in" presentation:class="page" draw:id="id705" presentation:style-name="a3083" draw:name="Google Shape;61;p3:notes">
            <svg:title/>
            <svg:desc/>
          </draw:page-thumbnail>
          <draw:frame draw:id="id706" presentation:style-name="a3084" draw:name="Google Shape;62;p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31" draw:style-name="a3086" draw:master-page-name="Master1-Layout1-cust-TITLE_1" presentation:presentation-page-layout-name="Master1-PPL1" draw:id="Slide-386">
        <draw:frame draw:id="id707" draw:style-name="a3091" draw:name="Google Shape;71;g116295da5bc_0_62" svg:x="0.61847in" svg:y="1.6197in" svg:width="8.76739in" svg:height="3.37238in">
          <draw:text-box>
            <text:list text:style-name="a3090">
              <text:list-item>
                <text:p text:style-name="a3089" text:class-names="" text:cond-style-name="">
                  <text:span text:style-name="a3087" text:class-names="">Conhecimento básico em Python.</text:span>
                  <text:span text:style-name="a3088" text:class-names=""/>
                </text:p>
              </text:list-item>
            </text:list>
          </draw:text-box>
          <svg:title/>
          <svg:desc/>
        </draw:frame>
        <draw:frame draw:id="id708" draw:style-name="a3095" draw:name="Google Shape;72;g116295da5bc_0_62" svg:x="0.61847in" svg:y="0.69614in" svg:width="8.76739in" svg:height="0.92356in">
          <draw:text-box>
            <text:p text:style-name="a3094" text:class-names="" text:cond-style-name="">
              <text:span text:style-name="a3092" text:class-names="">Pré-requisitos</text:span>
              <text:span text:style-name="a3093" text:class-names=""/>
            </text:p>
          </draw:text-box>
          <svg:title/>
          <svg:desc/>
        </draw:frame>
        <draw:frame draw:id="id709" presentation:style-name="a3101" draw:name="Google Shape;73;g116295da5bc_0_62" svg:x="9.35781in" svg:y="5.1945in" svg:width="0.60007in" svg:height="0.43045in" presentation:class="page-number" presentation:placeholder="false">
          <draw:text-box>
            <text:p text:style-name="a3100" text:class-names="" text:cond-style-name="">
              <text:span text:style-name="a3096" text:class-names="">[</text:span>
              <text:span text:style-name="a3097" text:class-names="">
                <text:page-number style:num-format="1" text:fixed="false">115</text:page-number>
              </text:span>
              <text:span text:style-name="a3098" text:class-names="">]</text:span>
              <text:span text:style-name="a3099" text:class-names=""/>
            </text:p>
          </draw:text-box>
          <svg:title/>
          <svg:desc/>
        </draw:frame>
        <presentation:notes draw:style-name="a3104">
          <draw:page-thumbnail draw:page-number="115" svg:x="0.41667in" svg:y="0.75in" svg:width="6.66667in" svg:height="3.75in" presentation:class="page" draw:id="id710" presentation:style-name="a3102" draw:name="Google Shape;68;g116295da5bc_0_62:notes">
            <svg:title/>
            <svg:desc/>
          </draw:page-thumbnail>
          <draw:frame draw:id="id711" presentation:style-name="a3103" draw:name="Google Shape;69;g116295da5bc_0_6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30" draw:style-name="a3105" draw:master-page-name="Master1-Layout1-cust-TITLE_1" presentation:presentation-page-layout-name="Master1-PPL1" draw:id="Slide-385">
        <draw:frame draw:id="id712" draw:style-name="a3109" draw:name="Google Shape;78;p17" svg:x="0.61847in" svg:y="0.69614in" svg:width="8.104in" svg:height="0.92356in">
          <draw:text-box>
            <text:p text:style-name="a3108" text:class-names="" text:cond-style-name="">
              <text:span text:style-name="a3106" text:class-names="">Percurso</text:span>
              <text:span text:style-name="a3107" text:class-names=""/>
            </text:p>
          </draw:text-box>
          <svg:title/>
          <svg:desc/>
        </draw:frame>
        <draw:frame draw:id="id713" draw:style-name="a3114" draw:name="Google Shape;79;p17" svg:x="0.74208in" svg:y="2.02508in" svg:width="1.50919in" svg:height="0.62992in">
          <draw:text-box>
            <text:list text:style-name="a3113">
              <text:list-item>
                <text:list text:style-name="a3113">
                  <text:list-item>
                    <text:p text:style-name="a3112" text:class-names="" text:cond-style-name="">
                      <text:span text:style-name="a3110" text:class-names="">Etapa 1</text:span>
                      <text:span text:style-name="a3111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714" draw:style-name="a3120" draw:name="Google Shape;80;p17">
          <svg:title/>
          <svg:desc/>
          <text:p text:style-name="a3119" text:class-names="" text:cond-style-name="">
            <text:span text:style-name="a3115" text:class-names="">
              O que
              <text:s text:c="1"/>
            </text:span>
            <text:span text:style-name="a3116" text:class-names="">são interfaces</text:span>
            <text:span text:style-name="a3117" text:class-names="">?</text:span>
            <text:span text:style-name="a3118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715" presentation:style-name="a3126" draw:name="Google Shape;81;p17" svg:x="9.35781in" svg:y="5.1945in" svg:width="0.60007in" svg:height="0.43045in" presentation:class="page-number" presentation:placeholder="false">
          <draw:text-box>
            <text:p text:style-name="a3125" text:class-names="" text:cond-style-name="">
              <text:span text:style-name="a3121" text:class-names="">[</text:span>
              <text:span text:style-name="a3122" text:class-names="">
                <text:page-number style:num-format="1" text:fixed="false">116</text:page-number>
              </text:span>
              <text:span text:style-name="a3123" text:class-names="">]</text:span>
              <text:span text:style-name="a3124" text:class-names=""/>
            </text:p>
          </draw:text-box>
          <svg:title/>
          <svg:desc/>
        </draw:frame>
        <draw:frame draw:id="id716" draw:style-name="a3131" draw:name="Google Shape;82;p17" svg:x="0.74208in" svg:y="2.77715in" svg:width="1.50919in" svg:height="0.62992in">
          <draw:text-box>
            <text:list text:style-name="a3130">
              <text:list-item>
                <text:list text:style-name="a3130">
                  <text:list-item>
                    <text:p text:style-name="a3129" text:class-names="" text:cond-style-name="">
                      <text:span text:style-name="a3127" text:class-names="">Etapa 2</text:span>
                      <text:span text:style-name="a3128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3965in" svg:width="6.7523in" svg:height="0.50492in" draw:id="id717" draw:style-name="a3135" draw:name="Google Shape;83;p17">
          <svg:title/>
          <svg:desc/>
          <text:p text:style-name="a3134" text:class-names="" text:cond-style-name="">
            <text:span text:style-name="a3132" text:class-names="">Criando classes abstratas com o módulo abc</text:span>
            <text:span text:style-name="a3133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3138">
          <draw:page-thumbnail draw:page-number="116" svg:x="0.41667in" svg:y="0.75in" svg:width="6.66667in" svg:height="3.75in" presentation:class="page" draw:id="id718" presentation:style-name="a3136" draw:name="Google Shape;75;p17:notes">
            <svg:title/>
            <svg:desc/>
          </draw:page-thumbnail>
          <draw:frame draw:id="id719" presentation:style-name="a3137" draw:name="Google Shape;76;p1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9" draw:style-name="a3139" draw:master-page-name="Master1-Layout1-cust-TITLE_1" presentation:presentation-page-layout-name="Master1-PPL1" draw:id="Slide-384">
        <draw:frame draw:id="id720" draw:style-name="a3142" draw:name="Google Shape;88;p5" svg:x="0.61847in" svg:y="4.18773in" svg:width="8.104in" svg:height="0.43602in">
          <draw:text-box>
            <text:p text:style-name="a3141" text:class-names="" text:cond-style-name="">
              <text:span text:style-name="a3140" text:class-names=""/>
            </text:p>
          </draw:text-box>
          <svg:title/>
          <svg:desc/>
        </draw:frame>
        <draw:frame draw:id="id721" draw:style-name="a3146" draw:name="Google Shape;89;p5" svg:x="0.61846in" svg:y="0.95195in" svg:width="8.104in" svg:height="0.53051in">
          <draw:text-box>
            <text:p text:style-name="a3145" text:class-names="" text:cond-style-name="">
              <text:span text:style-name="a3143" text:class-names="">Etapa 1</text:span>
              <text:span text:style-name="a3144" text:class-names=""/>
            </text:p>
          </draw:text-box>
          <svg:title/>
          <svg:desc/>
        </draw:frame>
        <draw:frame draw:id="id722" draw:style-name="a3151" draw:name="Google Shape;90;p5" svg:x="0.61847in" svg:y="1.95272in" svg:width="8.104in" svg:height="1.76476in">
          <draw:text-box>
            <text:p text:style-name="a3150" text:class-names="" text:cond-style-name="">
              <text:span text:style-name="a3147" text:class-names="">O que são interfaces</text:span>
              <text:span text:style-name="a3148" text:class-names="">?</text:span>
              <text:span text:style-name="a3149" text:class-names=""/>
            </text:p>
          </draw:text-box>
          <svg:title/>
          <svg:desc/>
        </draw:frame>
        <draw:frame draw:id="id723" draw:style-name="a3152" draw:name="Google Shape;91;p5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724" presentation:style-name="a3158" draw:name="Google Shape;92;p5" svg:x="9.35781in" svg:y="5.1945in" svg:width="0.60007in" svg:height="0.43045in" presentation:class="page-number" presentation:placeholder="false">
          <draw:text-box>
            <text:p text:style-name="a3157" text:class-names="" text:cond-style-name="">
              <text:span text:style-name="a3153" text:class-names="">[</text:span>
              <text:span text:style-name="a3154" text:class-names="">
                <text:page-number style:num-format="1" text:fixed="false">117</text:page-number>
              </text:span>
              <text:span text:style-name="a3155" text:class-names="">]</text:span>
              <text:span text:style-name="a3156" text:class-names=""/>
            </text:p>
          </draw:text-box>
          <svg:title/>
          <svg:desc/>
        </draw:frame>
        <presentation:notes draw:style-name="a3161">
          <draw:page-thumbnail draw:page-number="117" svg:x="0.41667in" svg:y="0.75in" svg:width="6.66667in" svg:height="3.75in" presentation:class="page" draw:id="id725" presentation:style-name="a3159" draw:name="Google Shape;85;p5:notes">
            <svg:title/>
            <svg:desc/>
          </draw:page-thumbnail>
          <draw:frame draw:id="id726" presentation:style-name="a3160" draw:name="Google Shape;86;p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8" draw:style-name="a3162" draw:master-page-name="Master1-Layout1-cust-TITLE_1" presentation:presentation-page-layout-name="Master1-PPL1" draw:id="Slide-383">
        <draw:frame draw:id="id727" draw:style-name="a3166" draw:name="Google Shape;97;g1387437fc74_0_0" svg:x="0.61847in" svg:y="1.6197in" svg:width="8.76739in" svg:height="3.37238in">
          <draw:text-box>
            <text:p text:style-name="a3165" text:class-names="" text:cond-style-name="">
              <text:span text:style-name="a3163" text:class-names="">Interfaces definem o que uma classe deve fazer e não como.</text:span>
              <text:span text:style-name="a3164" text:class-names=""/>
            </text:p>
          </draw:text-box>
          <svg:title/>
          <svg:desc/>
        </draw:frame>
        <draw:frame draw:id="id728" draw:style-name="a3170" draw:name="Google Shape;98;g1387437fc74_0_0" svg:x="0.61631in" svg:y="0.69614in" svg:width="8.76739in" svg:height="0.92356in">
          <draw:text-box>
            <text:p text:style-name="a3169" text:class-names="" text:cond-style-name="">
              <text:span text:style-name="a3167" text:class-names="">Importante!</text:span>
              <text:span text:style-name="a3168" text:class-names=""/>
            </text:p>
          </draw:text-box>
          <svg:title/>
          <svg:desc/>
        </draw:frame>
        <draw:frame draw:id="id729" presentation:style-name="a3176" draw:name="Google Shape;99;g1387437fc74_0_0" svg:x="9.35781in" svg:y="5.1945in" svg:width="0.60007in" svg:height="0.43045in" presentation:class="page-number" presentation:placeholder="false">
          <draw:text-box>
            <text:p text:style-name="a3175" text:class-names="" text:cond-style-name="">
              <text:span text:style-name="a3171" text:class-names="">[</text:span>
              <text:span text:style-name="a3172" text:class-names="">
                <text:page-number style:num-format="1" text:fixed="false">118</text:page-number>
              </text:span>
              <text:span text:style-name="a3173" text:class-names="">]</text:span>
              <text:span text:style-name="a3174" text:class-names=""/>
            </text:p>
          </draw:text-box>
          <svg:title/>
          <svg:desc/>
        </draw:frame>
        <presentation:notes draw:style-name="a3179">
          <draw:page-thumbnail draw:page-number="118" svg:x="0.41667in" svg:y="0.75in" svg:width="6.66667in" svg:height="3.75in" presentation:class="page" draw:id="id730" presentation:style-name="a3177" draw:name="Google Shape;94;g1387437fc74_0_0:notes">
            <svg:title/>
            <svg:desc/>
          </draw:page-thumbnail>
          <draw:frame draw:id="id731" presentation:style-name="a3178" draw:name="Google Shape;95;g1387437fc74_0_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7" draw:style-name="a3180" draw:master-page-name="Master1-Layout1-cust-TITLE_1" presentation:presentation-page-layout-name="Master1-PPL1" draw:id="Slide-382">
        <draw:frame draw:id="id732" draw:style-name="a3184" draw:name="Google Shape;104;g1502493fa1d_0_22" svg:x="0.61847in" svg:y="1.6197in" svg:width="8.76739in" svg:height="3.37238in">
          <draw:text-box>
            <text:p text:style-name="a3183" text:class-names="" text:cond-style-name="">
              <text:span text:style-name="a3181" text:class-names="">O conceito de interface é definir um contrato, onde são declarados os métodos (o que deve ser feito) e suas respectivas assinaturas. Em Python utilizamos classes abstratas para criar contratos. Classes abstratas não podem ser instanciadas.</text:span>
              <text:span text:style-name="a3182" text:class-names=""/>
            </text:p>
          </draw:text-box>
          <svg:title/>
          <svg:desc/>
        </draw:frame>
        <draw:frame draw:id="id733" draw:style-name="a3188" draw:name="Google Shape;105;g1502493fa1d_0_22" svg:x="0.61631in" svg:y="0.69614in" svg:width="8.76739in" svg:height="0.92356in">
          <draw:text-box>
            <text:p text:style-name="a3187" text:class-names="" text:cond-style-name="">
              <text:span text:style-name="a3185" text:class-names="">Python tem interface?</text:span>
              <text:span text:style-name="a3186" text:class-names=""/>
            </text:p>
          </draw:text-box>
          <svg:title/>
          <svg:desc/>
        </draw:frame>
        <draw:frame draw:id="id734" presentation:style-name="a3194" draw:name="Google Shape;106;g1502493fa1d_0_22" svg:x="9.35781in" svg:y="5.1945in" svg:width="0.60007in" svg:height="0.43045in" presentation:class="page-number" presentation:placeholder="false">
          <draw:text-box>
            <text:p text:style-name="a3193" text:class-names="" text:cond-style-name="">
              <text:span text:style-name="a3189" text:class-names="">[</text:span>
              <text:span text:style-name="a3190" text:class-names="">
                <text:page-number style:num-format="1" text:fixed="false">119</text:page-number>
              </text:span>
              <text:span text:style-name="a3191" text:class-names="">]</text:span>
              <text:span text:style-name="a3192" text:class-names=""/>
            </text:p>
          </draw:text-box>
          <svg:title/>
          <svg:desc/>
        </draw:frame>
        <presentation:notes draw:style-name="a3197">
          <draw:page-thumbnail draw:page-number="119" svg:x="0.41667in" svg:y="0.75in" svg:width="6.66667in" svg:height="3.75in" presentation:class="page" draw:id="id735" presentation:style-name="a3195" draw:name="Google Shape;101;g1502493fa1d_0_22:notes">
            <svg:title/>
            <svg:desc/>
          </draw:page-thumbnail>
          <draw:frame draw:id="id736" presentation:style-name="a3196" draw:name="Google Shape;102;g1502493fa1d_0_2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6" draw:style-name="a3198" draw:master-page-name="Master1-Layout1-cust-TITLE_1" presentation:presentation-page-layout-name="Master1-PPL1" draw:id="Slide-381">
        <draw:frame draw:id="id737" draw:style-name="a3202" draw:name="Google Shape;111;g1502493fa1d_0_0" svg:x="0.61847in" svg:y="0.69614in" svg:width="8.104in" svg:height="0.92356in">
          <draw:text-box>
            <text:p text:style-name="a3201" text:class-names="" text:cond-style-name="">
              <text:span text:style-name="a3199" text:class-names="">Percurso</text:span>
              <text:span text:style-name="a3200" text:class-names=""/>
            </text:p>
          </draw:text-box>
          <svg:title/>
          <svg:desc/>
        </draw:frame>
        <draw:frame draw:id="id738" draw:style-name="a3207" draw:name="Google Shape;112;g1502493fa1d_0_0" svg:x="0.74208in" svg:y="2.02508in" svg:width="1.50919in" svg:height="0.62992in">
          <draw:text-box>
            <text:list text:style-name="a3206">
              <text:list-item>
                <text:list text:style-name="a3206">
                  <text:list-item>
                    <text:p text:style-name="a3205" text:class-names="" text:cond-style-name="">
                      <text:span text:style-name="a3203" text:class-names="">Etapa 1</text:span>
                      <text:span text:style-name="a3204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739" draw:style-name="a3215" draw:name="Google Shape;113;g1502493fa1d_0_0">
          <svg:title/>
          <svg:desc/>
          <text:p text:style-name="a3214" text:class-names="" text:cond-style-name="">
            <text:span text:style-name="a3208" text:class-names="">
              O que
              <text:s text:c="1"/>
            </text:span>
            <text:span text:style-name="a3209" text:class-names="">são</text:span>
            <text:span text:style-name="a3210" text:class-names="">
              <text:s text:c="1"/>
            </text:span>
            <text:span text:style-name="a3211" text:class-names="">interfaces</text:span>
            <text:span text:style-name="a3212" text:class-names="">?</text:span>
            <text:span text:style-name="a3213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740" presentation:style-name="a3221" draw:name="Google Shape;114;g1502493fa1d_0_0" svg:x="9.35781in" svg:y="5.1945in" svg:width="0.60007in" svg:height="0.43045in" presentation:class="page-number" presentation:placeholder="false">
          <draw:text-box>
            <text:p text:style-name="a3220" text:class-names="" text:cond-style-name="">
              <text:span text:style-name="a3216" text:class-names="">[</text:span>
              <text:span text:style-name="a3217" text:class-names="">
                <text:page-number style:num-format="1" text:fixed="false">120</text:page-number>
              </text:span>
              <text:span text:style-name="a3218" text:class-names="">]</text:span>
              <text:span text:style-name="a3219" text:class-names=""/>
            </text:p>
          </draw:text-box>
          <svg:title/>
          <svg:desc/>
        </draw:frame>
        <draw:frame draw:id="id741" draw:style-name="a3226" draw:name="Google Shape;115;g1502493fa1d_0_0" svg:x="0.74208in" svg:y="2.77715in" svg:width="1.50919in" svg:height="0.62992in">
          <draw:text-box>
            <text:list text:style-name="a3225">
              <text:list-item>
                <text:list text:style-name="a3225">
                  <text:list-item>
                    <text:p text:style-name="a3224" text:class-names="" text:cond-style-name="">
                      <text:span text:style-name="a3222" text:class-names="">Etapa 2</text:span>
                      <text:span text:style-name="a3223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3965in" svg:width="6.7523in" svg:height="0.50492in" draw:id="id742" draw:style-name="a3230" draw:name="Google Shape;116;g1502493fa1d_0_0">
          <svg:title/>
          <svg:desc/>
          <text:p text:style-name="a3229" text:class-names="" text:cond-style-name="">
            <text:span text:style-name="a3227" text:class-names="">Criando classes abstratas com o módulo abc</text:span>
            <text:span text:style-name="a3228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3233">
          <draw:page-thumbnail draw:page-number="120" svg:x="0.41667in" svg:y="0.75in" svg:width="6.66667in" svg:height="3.75in" presentation:class="page" draw:id="id743" presentation:style-name="a3231" draw:name="Google Shape;108;g1502493fa1d_0_0:notes">
            <svg:title/>
            <svg:desc/>
          </draw:page-thumbnail>
          <draw:frame draw:id="id744" presentation:style-name="a3232" draw:name="Google Shape;109;g1502493fa1d_0_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5" draw:style-name="a3234" draw:master-page-name="Master1-Layout1-cust-TITLE_1" presentation:presentation-page-layout-name="Master1-PPL1" draw:id="Slide-380">
        <draw:frame draw:id="id745" draw:style-name="a3237" draw:name="Google Shape;121;g14b438a51ec_0_69" svg:x="0.61847in" svg:y="4.18773in" svg:width="8.104in" svg:height="0.43602in">
          <draw:text-box>
            <text:p text:style-name="a3236" text:class-names="" text:cond-style-name="">
              <text:span text:style-name="a3235" text:class-names=""/>
            </text:p>
          </draw:text-box>
          <svg:title/>
          <svg:desc/>
        </draw:frame>
        <draw:frame draw:id="id746" draw:style-name="a3241" draw:name="Google Shape;122;g14b438a51ec_0_69" svg:x="0.61846in" svg:y="0.95195in" svg:width="8.104in" svg:height="0.53051in">
          <draw:text-box>
            <text:p text:style-name="a3240" text:class-names="" text:cond-style-name="">
              <text:span text:style-name="a3238" text:class-names="">Etapa 2</text:span>
              <text:span text:style-name="a3239" text:class-names=""/>
            </text:p>
          </draw:text-box>
          <svg:title/>
          <svg:desc/>
        </draw:frame>
        <draw:frame draw:id="id747" draw:style-name="a3245" draw:name="Google Shape;123;g14b438a51ec_0_69" svg:x="0.61847in" svg:y="1.95272in" svg:width="8.104in" svg:height="1.76476in">
          <draw:text-box>
            <text:p text:style-name="a3244" text:class-names="" text:cond-style-name="">
              <text:span text:style-name="a3242" text:class-names="">Criando classes abstratas com o módulo abc</text:span>
              <text:span text:style-name="a3243" text:class-names=""/>
            </text:p>
          </draw:text-box>
          <svg:title/>
          <svg:desc/>
        </draw:frame>
        <draw:frame draw:id="id748" draw:style-name="a3246" draw:name="Google Shape;124;g14b438a51ec_0_69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749" presentation:style-name="a3252" draw:name="Google Shape;125;g14b438a51ec_0_69" svg:x="9.35781in" svg:y="5.1945in" svg:width="0.60007in" svg:height="0.43045in" presentation:class="page-number" presentation:placeholder="false">
          <draw:text-box>
            <text:p text:style-name="a3251" text:class-names="" text:cond-style-name="">
              <text:span text:style-name="a3247" text:class-names="">[</text:span>
              <text:span text:style-name="a3248" text:class-names="">
                <text:page-number style:num-format="1" text:fixed="false">121</text:page-number>
              </text:span>
              <text:span text:style-name="a3249" text:class-names="">]</text:span>
              <text:span text:style-name="a3250" text:class-names=""/>
            </text:p>
          </draw:text-box>
          <svg:title/>
          <svg:desc/>
        </draw:frame>
        <presentation:notes draw:style-name="a3255">
          <draw:page-thumbnail draw:page-number="121" svg:x="0.41667in" svg:y="0.75in" svg:width="6.66667in" svg:height="3.75in" presentation:class="page" draw:id="id750" presentation:style-name="a3253" draw:name="Google Shape;118;g14b438a51ec_0_69:notes">
            <svg:title/>
            <svg:desc/>
          </draw:page-thumbnail>
          <draw:frame draw:id="id751" presentation:style-name="a3254" draw:name="Google Shape;119;g14b438a51ec_0_69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4" draw:style-name="a3256" draw:master-page-name="Master1-Layout1-cust-TITLE_1" presentation:presentation-page-layout-name="Master1-PPL1" draw:id="Slide-379">
        <draw:frame draw:id="id752" draw:style-name="a3262" draw:name="Google Shape;130;g14b438a51ec_0_46" svg:x="0.61847in" svg:y="1.6197in" svg:width="8.76739in" svg:height="3.37238in">
          <draw:text-box>
            <text:p text:style-name="a3261" text:class-names="" text:cond-style-name="">
              <text:span text:style-name="a3257" text:class-names="">
                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
                <text:s text:c="1"/>
              </text:span>
              <text:span text:style-name="a3258" text:class-names="">@abstractmethod</text:span>
              <text:span text:style-name="a3259" text:class-names="">.</text:span>
              <text:span text:style-name="a3260" text:class-names=""/>
            </text:p>
          </draw:text-box>
          <svg:title/>
          <svg:desc/>
        </draw:frame>
        <draw:frame draw:id="id753" draw:style-name="a3266" draw:name="Google Shape;131;g14b438a51ec_0_46" svg:x="0.61631in" svg:y="0.69614in" svg:width="8.76739in" svg:height="0.92356in">
          <draw:text-box>
            <text:p text:style-name="a3265" text:class-names="" text:cond-style-name="">
              <text:span text:style-name="a3263" text:class-names="">ABC</text:span>
              <text:span text:style-name="a3264" text:class-names=""/>
            </text:p>
          </draw:text-box>
          <svg:title/>
          <svg:desc/>
        </draw:frame>
        <draw:frame draw:id="id754" presentation:style-name="a3272" draw:name="Google Shape;132;g14b438a51ec_0_46" svg:x="9.35781in" svg:y="5.1945in" svg:width="0.60007in" svg:height="0.43045in" presentation:class="page-number" presentation:placeholder="false">
          <draw:text-box>
            <text:p text:style-name="a3271" text:class-names="" text:cond-style-name="">
              <text:span text:style-name="a3267" text:class-names="">[</text:span>
              <text:span text:style-name="a3268" text:class-names="">
                <text:page-number style:num-format="1" text:fixed="false">122</text:page-number>
              </text:span>
              <text:span text:style-name="a3269" text:class-names="">]</text:span>
              <text:span text:style-name="a3270" text:class-names=""/>
            </text:p>
          </draw:text-box>
          <svg:title/>
          <svg:desc/>
        </draw:frame>
        <presentation:notes draw:style-name="a3275">
          <draw:page-thumbnail draw:page-number="122" svg:x="0.41667in" svg:y="0.75in" svg:width="6.66667in" svg:height="3.75in" presentation:class="page" draw:id="id755" presentation:style-name="a3273" draw:name="Google Shape;127;g14b438a51ec_0_46:notes">
            <svg:title/>
            <svg:desc/>
          </draw:page-thumbnail>
          <draw:frame draw:id="id756" presentation:style-name="a3274" draw:name="Google Shape;128;g14b438a51ec_0_4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3" draw:style-name="a3276" draw:master-page-name="Master1-Layout1-cust-TITLE_1" presentation:presentation-page-layout-name="Master1-PPL1" draw:id="Slide-378">
        <draw:frame draw:id="id757" draw:style-name="a3286" draw:name="Google Shape;137;g1502493fa1d_0_34" svg:x="0.61847in" svg:y="1.48247in" svg:width="8.46194in" svg:height="3.71194in">
          <draw:text-box>
            <text:p text:style-name="a3279" text:class-names="" text:cond-style-name="">
              <text:span text:style-name="a3277" text:class-names="">“Falar é fácil.</text:span>
              <text:span text:style-name="a3278" text:class-names=""/>
            </text:p>
            <text:p text:style-name="a3282" text:class-names="" text:cond-style-name="">
              <text:span text:style-name="a3280" text:class-names="">
                <text:s text:c="1"/>
                Mostre-me o código!”
                <text:line-break/>
              </text:span>
              <text:span text:style-name="a3281" text:class-names=""/>
            </text:p>
            <text:p text:style-name="a3285" text:class-names="" text:cond-style-name="">
              <text:span text:style-name="a3283" text:class-names="">
                <text:a xlink:href="https://github.com/torvalds" text:style-name="" text:visited-style-name="">Linus Torvalds</text:a>
              </text:span>
              <text:span text:style-name="a3284" text:class-names=""/>
            </text:p>
          </draw:text-box>
          <svg:title/>
          <svg:desc/>
        </draw:frame>
        <draw:frame draw:id="id758" draw:style-name="a3287" draw:name="Google Shape;138;g1502493fa1d_0_34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759" presentation:style-name="a3293" draw:name="Google Shape;139;g1502493fa1d_0_34" svg:x="9.35781in" svg:y="5.1945in" svg:width="0.60007in" svg:height="0.43045in" presentation:class="page-number" presentation:placeholder="false">
          <draw:text-box>
            <text:p text:style-name="a3292" text:class-names="" text:cond-style-name="">
              <text:span text:style-name="a3288" text:class-names="">[</text:span>
              <text:span text:style-name="a3289" text:class-names="">
                <text:page-number style:num-format="1" text:fixed="false">123</text:page-number>
              </text:span>
              <text:span text:style-name="a3290" text:class-names="">]</text:span>
              <text:span text:style-name="a3291" text:class-names=""/>
            </text:p>
          </draw:text-box>
          <svg:title/>
          <svg:desc/>
        </draw:frame>
        <draw:frame draw:id="id760" draw:style-name="a3297" draw:name="Google Shape;140;g1502493fa1d_0_34" svg:x="0.61847in" svg:y="0.95196in" svg:width="8.7395in" svg:height="0.53051in">
          <draw:text-box>
            <text:p text:style-name="a3296" text:class-names="" text:cond-style-name="">
              <text:span text:style-name="a3294" text:class-names="">Hands On!</text:span>
              <text:span text:style-name="a3295" text:class-names=""/>
            </text:p>
          </draw:text-box>
          <svg:title/>
          <svg:desc/>
        </draw:frame>
        <presentation:notes draw:style-name="a3300">
          <draw:page-thumbnail draw:page-number="123" svg:x="0.41667in" svg:y="0.75in" svg:width="6.66667in" svg:height="3.75in" presentation:class="page" draw:id="id761" presentation:style-name="a3298" draw:name="Google Shape;134;g1502493fa1d_0_34:notes">
            <svg:title/>
            <svg:desc/>
          </draw:page-thumbnail>
          <draw:frame draw:id="id762" presentation:style-name="a3299" draw:name="Google Shape;135;g1502493fa1d_0_3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2" draw:style-name="a3301" draw:master-page-name="Master1-Layout1-cust-TITLE_1" presentation:presentation-page-layout-name="Master1-PPL1" draw:id="Slide-377">
        <draw:frame draw:id="id763" draw:style-name="a3305" draw:name="Google Shape;145;g1502493fa1d_0_89" svg:x="0.61847in" svg:y="0.69614in" svg:width="8.104in" svg:height="0.92356in">
          <draw:text-box>
            <text:p text:style-name="a3304" text:class-names="" text:cond-style-name="">
              <text:span text:style-name="a3302" text:class-names="">Percurso</text:span>
              <text:span text:style-name="a3303" text:class-names=""/>
            </text:p>
          </draw:text-box>
          <svg:title/>
          <svg:desc/>
        </draw:frame>
        <draw:frame draw:id="id764" draw:style-name="a3310" draw:name="Google Shape;146;g1502493fa1d_0_89" svg:x="0.74208in" svg:y="2.02508in" svg:width="1.50919in" svg:height="0.62992in">
          <draw:text-box>
            <text:list text:style-name="a3309">
              <text:list-item>
                <text:list text:style-name="a3309">
                  <text:list-item>
                    <text:p text:style-name="a3308" text:class-names="" text:cond-style-name="">
                      <text:span text:style-name="a3306" text:class-names="">Etapa 1</text:span>
                      <text:span text:style-name="a3307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765" draw:style-name="a3316" draw:name="Google Shape;147;g1502493fa1d_0_89">
          <svg:title/>
          <svg:desc/>
          <text:p text:style-name="a3315" text:class-names="" text:cond-style-name="">
            <text:span text:style-name="a3311" text:class-names="">
              O que é
              <text:s text:c="1"/>
            </text:span>
            <text:span text:style-name="a3312" text:class-names="">contratos</text:span>
            <text:span text:style-name="a3313" text:class-names="">?</text:span>
            <text:span text:style-name="a3314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766" presentation:style-name="a3322" draw:name="Google Shape;148;g1502493fa1d_0_89" svg:x="9.35781in" svg:y="5.1945in" svg:width="0.60007in" svg:height="0.43045in" presentation:class="page-number" presentation:placeholder="false">
          <draw:text-box>
            <text:p text:style-name="a3321" text:class-names="" text:cond-style-name="">
              <text:span text:style-name="a3317" text:class-names="">[</text:span>
              <text:span text:style-name="a3318" text:class-names="">
                <text:page-number style:num-format="1" text:fixed="false">124</text:page-number>
              </text:span>
              <text:span text:style-name="a3319" text:class-names="">]</text:span>
              <text:span text:style-name="a3320" text:class-names=""/>
            </text:p>
          </draw:text-box>
          <svg:title/>
          <svg:desc/>
        </draw:frame>
        <draw:frame draw:id="id767" draw:style-name="a3327" draw:name="Google Shape;149;g1502493fa1d_0_89" svg:x="0.74208in" svg:y="2.77715in" svg:width="1.50919in" svg:height="0.62992in">
          <draw:text-box>
            <text:list text:style-name="a3326">
              <text:list-item>
                <text:list text:style-name="a3326">
                  <text:list-item>
                    <text:p text:style-name="a3325" text:class-names="" text:cond-style-name="">
                      <text:span text:style-name="a3323" text:class-names="">Etapa 2</text:span>
                      <text:span text:style-name="a3324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3965in" svg:width="6.7523in" svg:height="0.50492in" draw:id="id768" draw:style-name="a3331" draw:name="Google Shape;150;g1502493fa1d_0_89">
          <svg:title/>
          <svg:desc/>
          <text:p text:style-name="a3330" text:class-names="" text:cond-style-name="">
            <text:span text:style-name="a3328" text:class-names="">Criando classes abstratas com o módulo abc</text:span>
            <text:span text:style-name="a3329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3334">
          <draw:page-thumbnail draw:page-number="124" svg:x="0.41667in" svg:y="0.75in" svg:width="6.66667in" svg:height="3.75in" presentation:class="page" draw:id="id769" presentation:style-name="a3332" draw:name="Google Shape;142;g1502493fa1d_0_89:notes">
            <svg:title/>
            <svg:desc/>
          </draw:page-thumbnail>
          <draw:frame draw:id="id770" presentation:style-name="a3333" draw:name="Google Shape;143;g1502493fa1d_0_89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1" draw:style-name="a3335" draw:master-page-name="Master1-Layout1-cust-TITLE_1" presentation:presentation-page-layout-name="Master1-PPL1" draw:id="Slide-376">
        <draw:frame draw:id="id771" draw:style-name="a3344" draw:name="Google Shape;155;g122e3ca075f_0_56" svg:x="0.61847in" svg:y="1.41407in" svg:width="8.76739in" svg:height="3.78051in">
          <draw:text-box>
            <text:list text:style-name="a3339">
              <text:list-item>
                <text:p text:style-name="a3338" text:class-names="" text:cond-style-name="">
                  <text:span text:style-name="a3336" text:class-names="">https://github.com/digitalinnovationone/trilha-python-dio</text:span>
                  <text:span text:style-name="a3337" text:class-names=""/>
                </text:p>
              </text:list-item>
            </text:list>
            <text:list text:style-name="a3343">
              <text:list-item>
                <text:p text:style-name="a3342" text:class-names="" text:cond-style-name="">
                  <text:span text:style-name="a3340" text:class-names="">https://docs.python.org/pt-br/3/library/abc.html</text:span>
                  <text:span text:style-name="a3341" text:class-names=""/>
                </text:p>
              </text:list-item>
            </text:list>
          </draw:text-box>
          <svg:title/>
          <svg:desc/>
        </draw:frame>
        <draw:frame draw:id="id772" draw:style-name="a3348" draw:name="Google Shape;156;g122e3ca075f_0_56" svg:x="0.61847in" svg:y="0.49051in" svg:width="8.76739in" svg:height="0.92356in">
          <draw:text-box>
            <text:p text:style-name="a3347" text:class-names="" text:cond-style-name="">
              <text:span text:style-name="a3345" text:class-names="">Links Úteis</text:span>
              <text:span text:style-name="a3346" text:class-names=""/>
            </text:p>
          </draw:text-box>
          <svg:title/>
          <svg:desc/>
        </draw:frame>
        <draw:frame draw:id="id773" presentation:style-name="a3354" draw:name="Google Shape;157;g122e3ca075f_0_56" svg:x="9.35781in" svg:y="5.1945in" svg:width="0.60007in" svg:height="0.43045in" presentation:class="page-number" presentation:placeholder="false">
          <draw:text-box>
            <text:p text:style-name="a3353" text:class-names="" text:cond-style-name="">
              <text:span text:style-name="a3349" text:class-names="">[</text:span>
              <text:span text:style-name="a3350" text:class-names="">
                <text:page-number style:num-format="1" text:fixed="false">125</text:page-number>
              </text:span>
              <text:span text:style-name="a3351" text:class-names="">]</text:span>
              <text:span text:style-name="a3352" text:class-names=""/>
            </text:p>
          </draw:text-box>
          <svg:title/>
          <svg:desc/>
        </draw:frame>
        <presentation:notes draw:style-name="a3357">
          <draw:page-thumbnail draw:page-number="125" svg:x="0.41667in" svg:y="0.75in" svg:width="6.66667in" svg:height="3.75in" presentation:class="page" draw:id="id774" presentation:style-name="a3355" draw:name="Google Shape;152;g122e3ca075f_0_56:notes">
            <svg:title/>
            <svg:desc/>
          </draw:page-thumbnail>
          <draw:frame draw:id="id775" presentation:style-name="a3356" draw:name="Google Shape;153;g122e3ca075f_0_5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0" draw:style-name="a3358" draw:master-page-name="Master1-Layout1-cust-TITLE_1" presentation:presentation-page-layout-name="Master1-PPL1" draw:id="Slide-375">
        <draw:frame draw:id="id776" draw:style-name="a3370" draw:name="Google Shape;162;p14" svg:x="1.27086in" svg:y="3.23967in" svg:width="4.8586in" svg:height="0.99902in">
          <draw:text-box>
            <text:list text:style-name="a3363">
              <text:list-item>
                <text:list text:style-name="a3363">
                  <text:list-item>
                    <text:p text:style-name="a3362" text:class-names="" text:cond-style-name="">
                      <text:span text:style-name="a3359" text:class-names="">&gt;</text:span>
                      <text:span text:style-name="a3360" text:class-names="">
                        <text:s text:c="1"/>
                        Fórum/Artigos
                      </text:span>
                      <text:span text:style-name="a3361" text:class-names=""/>
                    </text:p>
                  </text:list-item>
                </text:list>
              </text:list-item>
            </text:list>
            <text:list text:style-name="a3369">
              <text:list-item>
                <text:list text:style-name="a3369">
                  <text:list-item>
                    <text:p text:style-name="a3368" text:class-names="" text:cond-style-name="">
                      <text:span text:style-name="a3364" text:class-names="">&gt;</text:span>
                      <text:span text:style-name="a3365" text:class-names="">
                        <text:s text:c="1"/>
                        Comunidade
                        <text:s text:c="1"/>
                      </text:span>
                      <text:span text:style-name="a3366" text:class-names="">
                        <text:a xlink:href="https://discord.com/invite/gFKWUdTkaj" text:style-name="" text:visited-style-name="">Online (Discord)</text:a>
                      </text:span>
                      <text:span text:style-name="a3367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777" draw:style-name="a3374" draw:name="Google Shape;163;p14" svg:x="1.27086in" svg:y="1.44029in" svg:width="7.19062in" svg:height="0.99902in">
          <draw:text-box>
            <text:p text:style-name="a3373" text:class-names="" text:cond-style-name="">
              <text:span text:style-name="a3371" text:class-names="">Dúvidas?</text:span>
              <text:span text:style-name="a3372" text:class-names=""/>
            </text:p>
          </draw:text-box>
          <svg:title/>
          <svg:desc/>
        </draw:frame>
        <draw:frame draw:id="id778" draw:style-name="a3375" draw:name="Google Shape;164;p14" svg:x="7.26438in" svg:y="2.21965in" svg:width="1.62387in" svg:height="2.01903in" style:rel-width="scale" style:rel-height="scale">
          <draw:image xlink:href="media/image2.png" xlink:type="simple" xlink:show="embed" xlink:actuate="onLoad"/>
          <svg:title/>
          <svg:desc/>
        </draw:frame>
        <draw:frame draw:id="id779" draw:style-name="a3376" draw:name="Google Shape;165;p14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780" presentation:style-name="a3382" draw:name="Google Shape;166;p14" svg:x="9.35781in" svg:y="5.1945in" svg:width="0.60007in" svg:height="0.43045in" presentation:class="page-number" presentation:placeholder="false">
          <draw:text-box>
            <text:p text:style-name="a3381" text:class-names="" text:cond-style-name="">
              <text:span text:style-name="a3377" text:class-names="">[</text:span>
              <text:span text:style-name="a3378" text:class-names="">
                <text:page-number style:num-format="1" text:fixed="false">126</text:page-number>
              </text:span>
              <text:span text:style-name="a3379" text:class-names="">]</text:span>
              <text:span text:style-name="a3380" text:class-names=""/>
            </text:p>
          </draw:text-box>
          <svg:title/>
          <svg:desc/>
        </draw:frame>
        <presentation:notes draw:style-name="a3385">
          <draw:page-thumbnail draw:page-number="126" svg:x="0.41667in" svg:y="0.75in" svg:width="6.66667in" svg:height="3.75in" presentation:class="page" draw:id="id781" presentation:style-name="a3383" draw:name="Google Shape;159;p14:notes">
            <svg:title/>
            <svg:desc/>
          </draw:page-thumbnail>
          <draw:frame draw:id="id782" presentation:style-name="a3384" draw:name="Google Shape;160;p1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presentation:settings/>
    </office:presentation>
  </office:body>
</office:document-content>
</file>

<file path=meta.xml><?xml version="1.0" encoding="utf-8"?>
<office:document-meta xmlns:office="urn:oasis:names:tc:opendocument:xmlns:office:1.0" xmlns:meta="urn:oasis:names:tc:opendocument:xmlns:meta:1.0" xmlns:dc="http://purl.org/dc/elements/1.1/" xmlns:xlink="http://www.w3.org/1999/xlink" office:version="1.3">
  <office:meta>
    <meta:generator>MicrosoftOffice/14.0 MicrosoftPowerPoint</meta:generator>
    <dc:title>Apresentação do PowerPoint</dc:title>
    <meta:initial-creator>Larissa Mestieri</meta:initial-creator>
    <dc:date>2022-11-14T14:46:06Z</dc:date>
    <meta:editing-cycles>2</meta:editing-cycles>
    <meta:user-defined meta:name="ContentTypeId">0x01010001E48B58A68BE64E9120D347E3E06B3A</meta:user-defined>
  </office:meta>
</office:document-meta>
</file>

<file path=settings.xml><?xml version="1.0" encoding="utf-8"?>
<office:document-settings xmlns:config="urn:oasis:names:tc:opendocument:xmlns:config:1.0" xmlns:office="urn:oasis:names:tc:opendocument:xmlns:office:1.0" office:version="1.3"/>
</file>

<file path=styles.xml><?xml version="1.0" encoding="utf-8"?>
<office:document-styles xmlns:dom="http://www.w3.org/2001/xml-events" xmlns:draw="urn:oasis:names:tc:opendocument:xmlns:drawing:1.0" xmlns:fo="urn:oasis:names:tc:opendocument:xmlns:xsl-fo-compatible:1.0" xmlns:presentation="urn:oasis:names:tc:opendocument:xmlns:presentation:1.0" xmlns:smil="urn:oasis:names:tc:opendocument:xmlns:smil-compatible:1.0" xmlns:style="urn:oasis:names:tc:opendocument:xmlns:style:1.0" xmlns:svg="urn:oasis:names:tc:opendocument:xmlns:svg-compatible:1.0" xmlns:table="urn:oasis:names:tc:opendocument:xmlns:table:1.0" xmlns:text="urn:oasis:names:tc:opendocument:xmlns:text:1.0" xmlns:xlink="http://www.w3.org/1999/xlink" xmlns:office="urn:oasis:names:tc:opendocument:xmlns:office:1.0" office:version="1.3">
  <office:styles>
    <style:presentation-page-layout style:name="Master1-PPL1" style:display-name="TITLE_1">
      <presentation:placeholder presentation:object="page-number" svg:x="9.35781in" svg:y="5.1945in" svg:width="0.60007in" svg:height="0.43045in"/>
    </style:presentation-page-layout>
    <style:presentation-page-layout style:name="Master1-PPL2" style:display-name="TITLE_ONLY">
      <presentation:placeholder presentation:object="title" svg:x="0.34088in" svg:y="0.48669in" svg:width="9.31824in" svg:height="0.62631in"/>
      <presentation:placeholder presentation:object="page-number" svg:x="9.35781in" svg:y="5.1945in" svg:width="0.60007in" svg:height="0.43045in"/>
    </style:presentation-page-layout>
    <style:presentation-page-layout style:name="Master1-PPL3" style:display-name="BLANK">
      <presentation:placeholder presentation:object="page-number" svg:x="9.35781in" svg:y="5.1945in" svg:width="0.60007in" svg:height="0.43045in"/>
    </style:presentation-page-layout>
    <style:presentation-page-layout style:name="Master1-PPL4" style:display-name="TITLE">
      <presentation:placeholder presentation:object="title" svg:x="0.34089in" svg:y="0.81428in" svg:width="9.31824in" svg:height="2.24475in"/>
      <presentation:placeholder presentation:object="subtitle" svg:x="0.34088in" svg:y="3.09944in" svg:width="9.31824in" svg:height="0.8668in"/>
      <presentation:placeholder presentation:object="page-number" svg:x="9.35781in" svg:y="5.1945in" svg:width="0.60007in" svg:height="0.43045in"/>
    </style:presentation-page-layout>
    <style:presentation-page-layout style:name="Master1-PPL5" style:display-name="SECTION_HEADER">
      <presentation:placeholder presentation:object="title" svg:x="0.34088in" svg:y="2.3522in" svg:width="9.31824in" svg:height="0.9206in"/>
      <presentation:placeholder presentation:object="page-number" svg:x="9.35781in" svg:y="5.1945in" svg:width="0.60007in" svg:height="0.43045in"/>
    </style:presentation-page-layout>
    <style:presentation-page-layout style:name="Master1-PPL6" style:display-name="TITLE_AND_BODY">
      <presentation:placeholder presentation:object="title" svg:x="0.34088in" svg:y="0.48669in" svg:width="9.31824in" svg:height="0.62631in"/>
      <presentation:placeholder presentation:object="outline" svg:x="0.34088in" svg:y="1.26036in" svg:width="9.31824in" svg:height="3.73622in"/>
      <presentation:placeholder presentation:object="page-number" svg:x="9.35781in" svg:y="5.1945in" svg:width="0.60007in" svg:height="0.43045in"/>
    </style:presentation-page-layout>
    <style:presentation-page-layout style:name="Master1-PPL7" style:display-name="TITLE_AND_TWO_COLUMNS">
      <presentation:placeholder presentation:object="title" svg:x="0.34088in" svg:y="0.48669in" svg:width="9.31824in" svg:height="0.62631in"/>
      <presentation:placeholder presentation:object="outline" svg:x="0.34088in" svg:y="1.26036in" svg:width="4.37434in" svg:height="3.73622in"/>
      <presentation:placeholder presentation:object="outline" svg:x="5.28478in" svg:y="1.26036in" svg:width="4.37434in" svg:height="3.73622in"/>
      <presentation:placeholder presentation:object="page-number" svg:x="9.35781in" svg:y="5.1945in" svg:width="0.60007in" svg:height="0.43045in"/>
    </style:presentation-page-layout>
    <style:presentation-page-layout style:name="Master1-PPL8" style:display-name="ONE_COLUMN_TEXT">
      <presentation:placeholder presentation:object="title" svg:x="0.34088in" svg:y="0.60761in" svg:width="3.07087in" svg:height="0.82644in"/>
      <presentation:placeholder presentation:object="outline" svg:x="0.34088in" svg:y="1.51969in" svg:width="3.07087in" svg:height="3.47703in"/>
      <presentation:placeholder presentation:object="page-number" svg:x="9.35781in" svg:y="5.1945in" svg:width="0.60007in" svg:height="0.43045in"/>
    </style:presentation-page-layout>
    <style:presentation-page-layout style:name="Master1-PPL9" style:display-name="MAIN_POINT">
      <presentation:placeholder presentation:object="title" svg:x="0.53614in" svg:y="0.49229in" svg:width="6.96391in" svg:height="4.47375in"/>
      <presentation:placeholder presentation:object="page-number" svg:x="9.35781in" svg:y="5.1945in" svg:width="0.60007in" svg:height="0.43045in"/>
    </style:presentation-page-layout>
    <style:presentation-page-layout style:name="Master1-PPL10" style:display-name="SECTION_TITLE_AND_DESCRIPTION">
      <presentation:placeholder presentation:object="title" svg:x="0.29035in" svg:y="1.34862in" svg:width="4.42388in" svg:height="1.62106in"/>
      <presentation:placeholder presentation:object="subtitle" svg:x="0.29035in" svg:y="3.06548in" svg:width="4.42388in" svg:height="1.35072in"/>
      <presentation:placeholder presentation:object="outline" svg:x="5.4019in" svg:y="0.79186in" svg:width="4.19619in" svg:height="4.04101in"/>
      <presentation:placeholder presentation:object="page-number" svg:x="9.35781in" svg:y="5.1945in" svg:width="0.60007in" svg:height="0.43045in"/>
    </style:presentation-page-layout>
    <style:presentation-page-layout style:name="Master1-PPL11" style:display-name="CAPTION_ONLY">
      <presentation:placeholder presentation:object="outline" svg:x="0.34088in" svg:y="4.62661in" svg:width="6.56037in" svg:height="0.66175in"/>
      <presentation:placeholder presentation:object="page-number" svg:x="9.35781in" svg:y="5.1945in" svg:width="0.60007in" svg:height="0.43045in"/>
    </style:presentation-page-layout>
    <style:presentation-page-layout style:name="Master1-PPL12" style:display-name="BIG_NUMBER">
      <presentation:placeholder presentation:object="title" svg:x="0.34088in" svg:y="1.20967in" svg:width="9.31824in" svg:height="2.14731in"/>
      <presentation:placeholder presentation:object="outline" svg:x="0.34088in" svg:y="3.44732in" svg:width="9.31824in" svg:height="1.42257in"/>
      <presentation:placeholder presentation:object="page-number" svg:x="9.35781in" svg:y="5.1945in" svg:width="0.60007in" svg:height="0.43045in"/>
    </style:presentation-page-layout>
    <style:style style:family="graphic" style:name="Graphics"/>
    <style:default-style style:family="graphic">
      <style:graphic-properties draw:fill="solid" draw:fill-color="#058dc7" draw:opacity="100%" draw:stroke="solid" svg:stroke-width="0.02778in" svg:stroke-color="#036692" svg:stroke-opacity="100%" svg:stroke-linecap="butt"/>
    </style:default-style>
  </office:styles>
  <office:automatic-styles>
    <style:page-layout style:name="pageLayout1">
      <style:page-layout-properties fo:page-width="10in" fo:page-height="5.625in" style:print-orientation="landscape" style:register-truth-ref-style-name=""/>
    </style:page-layout>
    <style:page-layout style:name="pageLayout2">
      <style:page-layout-properties fo:page-width="7.5in" fo:page-height="10in" style:print-orientation="portrait" style:register-truth-ref-style-name=""/>
    </style:page-layout>
    <style:page-layout style:name="pageLayout3">
      <style:page-layout-properties fo:page-width="7.5in" fo:page-height="10in" style:print-orientation="portrait" style:register-truth-ref-style-name=""/>
    </style:page-layout>
    <style:style style:family="paragraph" style:name="a120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2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122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23">
      <style:paragraph-properties fo:line-height="115%" fo:text-align="left" style:tab-stop-distance="1in" fo:margin-left="0.5in" fo:margin-right="0in" fo:text-indent="-0.34722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2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drawing-page" style:name="a62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text" style:name="a126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63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aragraph" style:name="a127">
      <style:paragraph-properties fo:line-height="115%" fo:text-align="left" style:tab-stop-distance="1in" fo:margin-left="0.5in" fo:margin-right="0in" fo:text-indent="-0.34722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72222in" style:font-size-asian="0.72222in" style:font-size-complex="0.7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5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2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resentation" style:name="a66">
      <style:graphic-properties fo:wrap-option="wrap" fo:padding-top="0.09998in" fo:padding-bottom="0.09998in" fo:padding-left="0.09998in" fo:padding-right="0.09998in" draw:textarea-vertical-align="bottom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67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8">
      <style:paragraph-properties fo:line-height="100%" fo:text-align="center" style:tab-stop-distance="1in" fo:margin-left="0.5in" fo:margin-right="0in" fo:text-indent="-0.37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9">
      <style:graphic-properties fo:wrap-option="wrap" fo:padding-top="0.09998in" fo:padding-bottom="0.09998in" fo:padding-left="0.09998in" fo:padding-right="0.09998in" draw:textarea-vertical-align="top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13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3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36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7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38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6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7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8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4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41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drawing-page" style:name="a142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14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44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81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presentation" style:name="a145">
      <style:graphic-properties fo:wrap-option="wrap" fo:padding-top="0.09998in" fo:padding-bottom="0.09998in" fo:padding-left="0.09998in" fo:padding-right="0.09998in" draw:textarea-vertical-align="bottom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drawing-page" style:name="a82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146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6667in" style:font-size-asian="0.16667in" style:font-size-complex="0.16667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5in" style:font-size-asian="0.5in" style:font-size-complex="0.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7">
      <style:paragraph-properties fo:line-height="115%" fo:text-align="left" style:tab-stop-distance="1in" fo:margin-left="0.5in" fo:margin-right="0in" fo:text-indent="-0.33333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4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5">
      <style:graphic-properties fo:wrap-option="wrap" fo:padding-top="0.09998in" fo:padding-bottom="0.09998in" fo:padding-left="0.09998in" fo:padding-right="0.09998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resentation" style:name="a14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8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00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9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5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92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0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56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9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03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text" style:name="a15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4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04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aragraph" style:name="a158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5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06">
      <style:paragraph-properties fo:line-height="100%" fo:text-align="left" style:tab-stop-distance="1in" fo:margin-left="0.5in" fo:margin-right="0in" fo:text-indent="-0.2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9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97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presentation" style:name="a20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drawing-page" style:name="a98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20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6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61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drawing-page" style:name="a162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16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66667in" style:font-size-asian="0.66667in" style:font-size-complex="0.66667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64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6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21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1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6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15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6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7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1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5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7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7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72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7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20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paragraph" style:name="a174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21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drawing-page" style:name="a0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text" style:name="a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1.66667in" style:font-size-asian="1.66667in" style:font-size-complex="1.66667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7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23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77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presentation" style:name="a224">
      <style:graphic-properties fo:wrap-option="wrap" fo:padding-top="0.09998in" fo:padding-bottom="0.09998in" fo:padding-left="0.09998in" fo:padding-right="0.09998in" draw:textarea-vertical-align="bottom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resentation" style:name="a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drawing-page" style:name="a178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225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26">
      <style:paragraph-properties fo:line-height="115%" fo:text-align="center" style:tab-stop-distance="1in" fo:margin-left="0.5in" fo:margin-right="0in" fo:text-indent="-0.37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">
      <style:paragraph-properties fo:line-height="115%" fo:text-align="left" style:tab-stop-distance="1in" fo:margin-left="0.5in" fo:margin-right="0in" fo:text-indent="-0.37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resentation" style:name="a228">
      <style:graphic-properties fo:wrap-option="wrap" fo:padding-top="0.09998in" fo:padding-bottom="0.09998in" fo:padding-left="0.09998in" fo:padding-right="0.09998in" draw:textarea-vertical-align="top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graphic" style:name="a8" style:parent-style-name="Graphics">
      <style:graphic-properties draw:fill="none" fo:clip="rect(0in, 0in, 0in, 0in)" draw:stroke="none" draw:image-opacity="100%"/>
    </style:style>
    <style:style style:family="text" style:name="a22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0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text" style:name="a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1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2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8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0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81">
      <style:graphic-properties fo:wrap-option="wrap" fo:padding-top="0.09998in" fo:padding-bottom="0.09998in" fo:padding-left="0.09998in" fo:padding-right="0.09998in" draw:textarea-vertical-align="middle" draw:textarea-horizontal-align="left" draw:fill="solid" draw:fill-color="#eeeeee" draw:opacity="100%" draw:stroke="none" draw:auto-grow-width="false" draw:auto-grow-height="false"/>
      <style:paragraph-properties style:font-independent-line-spacing="true" style:writing-mode="lr-tb"/>
    </style:style>
    <style:style style:family="text" style:name="a18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58333in" style:font-size-asian="0.58333in" style:font-size-complex="0.58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3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84">
      <style:graphic-properties fo:wrap-option="wrap" fo:padding-top="0.09998in" fo:padding-bottom="0.09998in" fo:padding-left="0.09998in" fo:padding-right="0.09998in" draw:textarea-vertical-align="bottom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2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5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29167in" style:font-size-asian="0.29167in" style:font-size-complex="0.29167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6">
      <style:paragraph-properties fo:line-height="100%" fo:text-align="center" style:tab-stop-distance="1in" fo:margin-left="0.5in" fo:margin-right="0in" fo:text-indent="-0.37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87">
      <style:graphic-properties fo:wrap-option="wrap" fo:padding-top="0.09998in" fo:padding-bottom="0.09998in" fo:padding-left="0.09998in" fo:padding-right="0.09998in" draw:textarea-vertical-align="top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resentation" style:name="a23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88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35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189">
      <style:paragraph-properties fo:line-height="115%" fo:text-align="left" style:tab-stop-distance="1in" fo:margin-left="0.5in" fo:margin-right="0in" fo:text-indent="-0.37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7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3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30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3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drawing-page" style:name="a34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3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6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3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19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40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text" style:name="a19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98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9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0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0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102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3">
      <style:paragraph-properties fo:line-height="115%" fo:text-align="left" style:tab-stop-distance="1in" fo:margin-left="0.5in" fo:margin-right="0in" fo:text-indent="-0.37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0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aragraph" style:name="a4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4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0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6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49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paragraph" style:name="a11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1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12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1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50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aragraph" style:name="a114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1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17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text" style:name="a5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18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aragraph" style:name="a5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57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5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9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text:list-style style:name="a190">
      <text:list-level-style-bullet text:level="1" text:bullet-char="●">
        <style:list-level-properties text:space-before="0.125in" text:min-label-width="0.375in"/>
        <style:text-properties fo:color="#595959" fo:font-family="Arial" fo:font-size="0.25in"/>
      </text:list-level-style-bullet>
      <text:list-level-style-bullet text:level="2" text:bullet-char="●">
        <style:list-level-properties text:space-before="0.625in" text:min-label-width="0.375in"/>
        <style:text-properties fo:color="#595959" fo:font-family="Arial" fo:font-size="0.25in"/>
      </text:list-level-style-bullet>
      <text:list-level-style-bullet text:level="3" text:bullet-char="●">
        <style:list-level-properties text:space-before="1.125in" text:min-label-width="0.375in"/>
        <style:text-properties fo:color="#595959" fo:font-family="Arial" fo:font-size="0.25in"/>
      </text:list-level-style-bullet>
      <text:list-level-style-bullet text:level="4" text:bullet-char="●">
        <style:list-level-properties text:space-before="1.625in" text:min-label-width="0.375in"/>
        <style:text-properties fo:color="#595959" fo:font-family="Arial" fo:font-size="0.25in"/>
      </text:list-level-style-bullet>
      <text:list-level-style-bullet text:level="5" text:bullet-char="●">
        <style:list-level-properties text:space-before="2.125in" text:min-label-width="0.375in"/>
        <style:text-properties fo:color="#595959" fo:font-family="Arial" fo:font-size="0.25in"/>
      </text:list-level-style-bullet>
      <text:list-level-style-bullet text:level="6" text:bullet-char="●">
        <style:list-level-properties text:space-before="2.625in" text:min-label-width="0.375in"/>
        <style:text-properties fo:color="#595959" fo:font-family="Arial" fo:font-size="0.25in"/>
      </text:list-level-style-bullet>
      <text:list-level-style-bullet text:level="7" text:bullet-char="●">
        <style:list-level-properties text:space-before="3.125in" text:min-label-width="0.375in"/>
        <style:text-properties fo:color="#595959" fo:font-family="Arial" fo:font-size="0.25in"/>
      </text:list-level-style-bullet>
      <text:list-level-style-bullet text:level="8" text:bullet-char="●">
        <style:list-level-properties text:space-before="3.625in" text:min-label-width="0.375in"/>
        <style:text-properties fo:color="#595959" fo:font-family="Arial" fo:font-size="0.25in"/>
      </text:list-level-style-bullet>
      <text:list-level-style-bullet text:level="9" text:bullet-char="●">
        <style:list-level-properties text:space-before="4.125in" text:min-label-width="0.375in"/>
        <style:text-properties fo:color="#595959" fo:font-family="Arial" fo:font-size="0.25in"/>
      </text:list-level-style-bullet>
    </text:list-style>
    <text:list-style style:name="a79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227">
      <text:list-level-style-bullet text:level="1" text:bullet-char="●">
        <style:list-level-properties text:space-before="0.125in" text:min-label-width="0.375in"/>
        <style:text-properties fo:color="#595959" fo:font-family="Arial" fo:font-size="0.25in"/>
      </text:list-level-style-bullet>
      <text:list-level-style-bullet text:level="2" text:bullet-char="●">
        <style:list-level-properties text:space-before="0.625in" text:min-label-width="0.375in"/>
        <style:text-properties fo:color="#595959" fo:font-family="Arial" fo:font-size="0.25in"/>
      </text:list-level-style-bullet>
      <text:list-level-style-bullet text:level="3" text:bullet-char="●">
        <style:list-level-properties text:space-before="1.125in" text:min-label-width="0.375in"/>
        <style:text-properties fo:color="#595959" fo:font-family="Arial" fo:font-size="0.25in"/>
      </text:list-level-style-bullet>
      <text:list-level-style-bullet text:level="4" text:bullet-char="●">
        <style:list-level-properties text:space-before="1.625in" text:min-label-width="0.375in"/>
        <style:text-properties fo:color="#595959" fo:font-family="Arial" fo:font-size="0.25in"/>
      </text:list-level-style-bullet>
      <text:list-level-style-bullet text:level="5" text:bullet-char="●">
        <style:list-level-properties text:space-before="2.125in" text:min-label-width="0.375in"/>
        <style:text-properties fo:color="#595959" fo:font-family="Arial" fo:font-size="0.25in"/>
      </text:list-level-style-bullet>
      <text:list-level-style-bullet text:level="6" text:bullet-char="●">
        <style:list-level-properties text:space-before="2.625in" text:min-label-width="0.375in"/>
        <style:text-properties fo:color="#595959" fo:font-family="Arial" fo:font-size="0.25in"/>
      </text:list-level-style-bullet>
      <text:list-level-style-bullet text:level="7" text:bullet-char="●">
        <style:list-level-properties text:space-before="3.125in" text:min-label-width="0.375in"/>
        <style:text-properties fo:color="#595959" fo:font-family="Arial" fo:font-size="0.25in"/>
      </text:list-level-style-bullet>
      <text:list-level-style-bullet text:level="8" text:bullet-char="●">
        <style:list-level-properties text:space-before="3.625in" text:min-label-width="0.375in"/>
        <style:text-properties fo:color="#595959" fo:font-family="Arial" fo:font-size="0.25in"/>
      </text:list-level-style-bullet>
      <text:list-level-style-bullet text:level="9" text:bullet-char="●">
        <style:list-level-properties text:space-before="4.125in" text:min-label-width="0.375in"/>
        <style:text-properties fo:color="#595959" fo:font-family="Arial" fo:font-size="0.25in"/>
      </text:list-level-style-bullet>
    </text:list-style>
    <text:list-style style:name="a159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60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104">
      <text:list-level-style-bullet text:level="1" text:bullet-char="●">
        <style:list-level-properties text:space-before="0.125in" text:min-label-width="0.375in"/>
        <style:text-properties fo:color="#595959" fo:font-family="Arial" fo:font-size="0.25in"/>
      </text:list-level-style-bullet>
      <text:list-level-style-bullet text:level="2" text:bullet-char="●">
        <style:list-level-properties text:space-before="0.625in" text:min-label-width="0.375in"/>
        <style:text-properties fo:color="#595959" fo:font-family="Arial" fo:font-size="0.25in"/>
      </text:list-level-style-bullet>
      <text:list-level-style-bullet text:level="3" text:bullet-char="●">
        <style:list-level-properties text:space-before="1.125in" text:min-label-width="0.375in"/>
        <style:text-properties fo:color="#595959" fo:font-family="Arial" fo:font-size="0.25in"/>
      </text:list-level-style-bullet>
      <text:list-level-style-bullet text:level="4" text:bullet-char="●">
        <style:list-level-properties text:space-before="1.625in" text:min-label-width="0.375in"/>
        <style:text-properties fo:color="#595959" fo:font-family="Arial" fo:font-size="0.25in"/>
      </text:list-level-style-bullet>
      <text:list-level-style-bullet text:level="5" text:bullet-char="●">
        <style:list-level-properties text:space-before="2.125in" text:min-label-width="0.375in"/>
        <style:text-properties fo:color="#595959" fo:font-family="Arial" fo:font-size="0.25in"/>
      </text:list-level-style-bullet>
      <text:list-level-style-bullet text:level="6" text:bullet-char="●">
        <style:list-level-properties text:space-before="2.625in" text:min-label-width="0.375in"/>
        <style:text-properties fo:color="#595959" fo:font-family="Arial" fo:font-size="0.25in"/>
      </text:list-level-style-bullet>
      <text:list-level-style-bullet text:level="7" text:bullet-char="●">
        <style:list-level-properties text:space-before="3.125in" text:min-label-width="0.375in"/>
        <style:text-properties fo:color="#595959" fo:font-family="Arial" fo:font-size="0.25in"/>
      </text:list-level-style-bullet>
      <text:list-level-style-bullet text:level="8" text:bullet-char="●">
        <style:list-level-properties text:space-before="3.625in" text:min-label-width="0.375in"/>
        <style:text-properties fo:color="#595959" fo:font-family="Arial" fo:font-size="0.25in"/>
      </text:list-level-style-bullet>
      <text:list-level-style-bullet text:level="9" text:bullet-char="●">
        <style:list-level-properties text:space-before="4.125in" text:min-label-width="0.375in"/>
        <style:text-properties fo:color="#595959" fo:font-family="Arial" fo:font-size="0.25in"/>
      </text:list-level-style-bullet>
    </text:list-style>
    <text:list-style style:name="a148">
      <text:list-level-style-bullet text:level="1" text:bullet-char="●">
        <style:list-level-properties text:space-before="0.16667in" text:min-label-width="0.33333in"/>
        <style:text-properties fo:color="#595959" fo:font-family="Arial" fo:font-size="0.16667in"/>
      </text:list-level-style-bullet>
      <text:list-level-style-bullet text:level="2" text:bullet-char="●">
        <style:list-level-properties text:space-before="0.66667in" text:min-label-width="0.33333in"/>
        <style:text-properties fo:color="#595959" fo:font-family="Arial" fo:font-size="0.16667in"/>
      </text:list-level-style-bullet>
      <text:list-level-style-bullet text:level="3" text:bullet-char="●">
        <style:list-level-properties text:space-before="1.16667in" text:min-label-width="0.33333in"/>
        <style:text-properties fo:color="#595959" fo:font-family="Arial" fo:font-size="0.16667in"/>
      </text:list-level-style-bullet>
      <text:list-level-style-bullet text:level="4" text:bullet-char="●">
        <style:list-level-properties text:space-before="1.66667in" text:min-label-width="0.33333in"/>
        <style:text-properties fo:color="#595959" fo:font-family="Arial" fo:font-size="0.16667in"/>
      </text:list-level-style-bullet>
      <text:list-level-style-bullet text:level="5" text:bullet-char="●">
        <style:list-level-properties text:space-before="2.16667in" text:min-label-width="0.33333in"/>
        <style:text-properties fo:color="#595959" fo:font-family="Arial" fo:font-size="0.16667in"/>
      </text:list-level-style-bullet>
      <text:list-level-style-bullet text:level="6" text:bullet-char="●">
        <style:list-level-properties text:space-before="2.66667in" text:min-label-width="0.33333in"/>
        <style:text-properties fo:color="#595959" fo:font-family="Arial" fo:font-size="0.16667in"/>
      </text:list-level-style-bullet>
      <text:list-level-style-bullet text:level="7" text:bullet-char="●">
        <style:list-level-properties text:space-before="3.16667in" text:min-label-width="0.33333in"/>
        <style:text-properties fo:color="#595959" fo:font-family="Arial" fo:font-size="0.16667in"/>
      </text:list-level-style-bullet>
      <text:list-level-style-bullet text:level="8" text:bullet-char="●">
        <style:list-level-properties text:space-before="3.66667in" text:min-label-width="0.33333in"/>
        <style:text-properties fo:color="#595959" fo:font-family="Arial" fo:font-size="0.16667in"/>
      </text:list-level-style-bullet>
      <text:list-level-style-bullet text:level="9" text:bullet-char="●">
        <style:list-level-properties text:space-before="4.16667in" text:min-label-width="0.33333in"/>
        <style:text-properties fo:color="#595959" fo:font-family="Arial" fo:font-size="0.16667in"/>
      </text:list-level-style-bullet>
    </text:list-style>
    <text:list-style style:name="a218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201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18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95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175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207">
      <text:list-level-style-number text:level="1" style:num-format="">
        <style:list-level-properties text:space-before="0.25in" text:min-label-width="0.25in"/>
      </text:list-level-style-number>
      <text:list-level-style-number text:level="2" style:num-format="">
        <style:list-level-properties text:space-before="0.75in" text:min-label-width="0.25in"/>
      </text:list-level-style-number>
      <text:list-level-style-number text:level="3" style:num-format="">
        <style:list-level-properties text:space-before="1.25in" text:min-label-width="0.25in"/>
      </text:list-level-style-number>
      <text:list-level-style-number text:level="4" style:num-format="">
        <style:list-level-properties text:space-before="1.75in" text:min-label-width="0.25in"/>
      </text:list-level-style-number>
      <text:list-level-style-number text:level="5" style:num-format="">
        <style:list-level-properties text:space-before="2.25in" text:min-label-width="0.25in"/>
      </text:list-level-style-number>
      <text:list-level-style-number text:level="6" style:num-format="">
        <style:list-level-properties text:space-before="2.75in" text:min-label-width="0.25in"/>
      </text:list-level-style-number>
      <text:list-level-style-number text:level="7" style:num-format="">
        <style:list-level-properties text:space-before="3.25in" text:min-label-width="0.25in"/>
      </text:list-level-style-number>
      <text:list-level-style-number text:level="8" style:num-format="">
        <style:list-level-properties text:space-before="3.75in" text:min-label-width="0.25in"/>
      </text:list-level-style-number>
      <text:list-level-style-number text:level="9" style:num-format="">
        <style:list-level-properties text:space-before="4.25in" text:min-label-width="0.25in"/>
      </text:list-level-style-number>
    </text:list-style>
    <text:list-style style:name="a139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6">
      <text:list-level-style-bullet text:level="1" text:bullet-char="●">
        <style:list-level-properties text:space-before="0.125in" text:min-label-width="0.375in"/>
        <style:text-properties fo:color="#595959" fo:font-family="Arial" fo:font-size="0.25in"/>
      </text:list-level-style-bullet>
      <text:list-level-style-bullet text:level="2" text:bullet-char="●">
        <style:list-level-properties text:space-before="0.625in" text:min-label-width="0.375in"/>
        <style:text-properties fo:color="#595959" fo:font-family="Arial" fo:font-size="0.25in"/>
      </text:list-level-style-bullet>
      <text:list-level-style-bullet text:level="3" text:bullet-char="●">
        <style:list-level-properties text:space-before="1.125in" text:min-label-width="0.375in"/>
        <style:text-properties fo:color="#595959" fo:font-family="Arial" fo:font-size="0.25in"/>
      </text:list-level-style-bullet>
      <text:list-level-style-bullet text:level="4" text:bullet-char="●">
        <style:list-level-properties text:space-before="1.625in" text:min-label-width="0.375in"/>
        <style:text-properties fo:color="#595959" fo:font-family="Arial" fo:font-size="0.25in"/>
      </text:list-level-style-bullet>
      <text:list-level-style-bullet text:level="5" text:bullet-char="●">
        <style:list-level-properties text:space-before="2.125in" text:min-label-width="0.375in"/>
        <style:text-properties fo:color="#595959" fo:font-family="Arial" fo:font-size="0.25in"/>
      </text:list-level-style-bullet>
      <text:list-level-style-bullet text:level="6" text:bullet-char="●">
        <style:list-level-properties text:space-before="2.625in" text:min-label-width="0.375in"/>
        <style:text-properties fo:color="#595959" fo:font-family="Arial" fo:font-size="0.25in"/>
      </text:list-level-style-bullet>
      <text:list-level-style-bullet text:level="7" text:bullet-char="●">
        <style:list-level-properties text:space-before="3.125in" text:min-label-width="0.375in"/>
        <style:text-properties fo:color="#595959" fo:font-family="Arial" fo:font-size="0.25in"/>
      </text:list-level-style-bullet>
      <text:list-level-style-bullet text:level="8" text:bullet-char="●">
        <style:list-level-properties text:space-before="3.625in" text:min-label-width="0.375in"/>
        <style:text-properties fo:color="#595959" fo:font-family="Arial" fo:font-size="0.25in"/>
      </text:list-level-style-bullet>
      <text:list-level-style-bullet text:level="9" text:bullet-char="●">
        <style:list-level-properties text:space-before="4.125in" text:min-label-width="0.375in"/>
        <style:text-properties fo:color="#595959" fo:font-family="Arial" fo:font-size="0.25in"/>
      </text:list-level-style-bullet>
    </text:list-style>
    <text:list-style style:name="a124">
      <text:list-level-style-bullet text:level="1" text:bullet-char="●">
        <style:list-level-properties text:space-before="0.15278in" text:min-label-width="0.34722in"/>
        <style:text-properties fo:color="#595959" fo:font-family="Arial" fo:font-size="0.19444in"/>
      </text:list-level-style-bullet>
      <text:list-level-style-bullet text:level="2" text:bullet-char="●">
        <style:list-level-properties text:space-before="0.65278in" text:min-label-width="0.34722in"/>
        <style:text-properties fo:color="#595959" fo:font-family="Arial" fo:font-size="0.19444in"/>
      </text:list-level-style-bullet>
      <text:list-level-style-bullet text:level="3" text:bullet-char="●">
        <style:list-level-properties text:space-before="1.15278in" text:min-label-width="0.34722in"/>
        <style:text-properties fo:color="#595959" fo:font-family="Arial" fo:font-size="0.19444in"/>
      </text:list-level-style-bullet>
      <text:list-level-style-bullet text:level="4" text:bullet-char="●">
        <style:list-level-properties text:space-before="1.65278in" text:min-label-width="0.34722in"/>
        <style:text-properties fo:color="#595959" fo:font-family="Arial" fo:font-size="0.19444in"/>
      </text:list-level-style-bullet>
      <text:list-level-style-bullet text:level="5" text:bullet-char="●">
        <style:list-level-properties text:space-before="2.15278in" text:min-label-width="0.34722in"/>
        <style:text-properties fo:color="#595959" fo:font-family="Arial" fo:font-size="0.19444in"/>
      </text:list-level-style-bullet>
      <text:list-level-style-bullet text:level="6" text:bullet-char="●">
        <style:list-level-properties text:space-before="2.65278in" text:min-label-width="0.34722in"/>
        <style:text-properties fo:color="#595959" fo:font-family="Arial" fo:font-size="0.19444in"/>
      </text:list-level-style-bullet>
      <text:list-level-style-bullet text:level="7" text:bullet-char="●">
        <style:list-level-properties text:space-before="3.15278in" text:min-label-width="0.34722in"/>
        <style:text-properties fo:color="#595959" fo:font-family="Arial" fo:font-size="0.19444in"/>
      </text:list-level-style-bullet>
      <text:list-level-style-bullet text:level="8" text:bullet-char="●">
        <style:list-level-properties text:space-before="3.65278in" text:min-label-width="0.34722in"/>
        <style:text-properties fo:color="#595959" fo:font-family="Arial" fo:font-size="0.19444in"/>
      </text:list-level-style-bullet>
      <text:list-level-style-bullet text:level="9" text:bullet-char="●">
        <style:list-level-properties text:space-before="4.15278in" text:min-label-width="0.34722in"/>
        <style:text-properties fo:color="#595959" fo:font-family="Arial" fo:font-size="0.19444in"/>
      </text:list-level-style-bullet>
    </text:list-style>
    <text:list-style style:name="a47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128">
      <text:list-level-style-bullet text:level="1" text:bullet-char="●">
        <style:list-level-properties text:space-before="0.15278in" text:min-label-width="0.34722in"/>
        <style:text-properties fo:color="#595959" fo:font-family="Arial" fo:font-size="0.19444in"/>
      </text:list-level-style-bullet>
      <text:list-level-style-bullet text:level="2" text:bullet-char="●">
        <style:list-level-properties text:space-before="0.65278in" text:min-label-width="0.34722in"/>
        <style:text-properties fo:color="#595959" fo:font-family="Arial" fo:font-size="0.19444in"/>
      </text:list-level-style-bullet>
      <text:list-level-style-bullet text:level="3" text:bullet-char="●">
        <style:list-level-properties text:space-before="1.15278in" text:min-label-width="0.34722in"/>
        <style:text-properties fo:color="#595959" fo:font-family="Arial" fo:font-size="0.19444in"/>
      </text:list-level-style-bullet>
      <text:list-level-style-bullet text:level="4" text:bullet-char="●">
        <style:list-level-properties text:space-before="1.65278in" text:min-label-width="0.34722in"/>
        <style:text-properties fo:color="#595959" fo:font-family="Arial" fo:font-size="0.19444in"/>
      </text:list-level-style-bullet>
      <text:list-level-style-bullet text:level="5" text:bullet-char="●">
        <style:list-level-properties text:space-before="2.15278in" text:min-label-width="0.34722in"/>
        <style:text-properties fo:color="#595959" fo:font-family="Arial" fo:font-size="0.19444in"/>
      </text:list-level-style-bullet>
      <text:list-level-style-bullet text:level="6" text:bullet-char="●">
        <style:list-level-properties text:space-before="2.65278in" text:min-label-width="0.34722in"/>
        <style:text-properties fo:color="#595959" fo:font-family="Arial" fo:font-size="0.19444in"/>
      </text:list-level-style-bullet>
      <text:list-level-style-bullet text:level="7" text:bullet-char="●">
        <style:list-level-properties text:space-before="3.15278in" text:min-label-width="0.34722in"/>
        <style:text-properties fo:color="#595959" fo:font-family="Arial" fo:font-size="0.19444in"/>
      </text:list-level-style-bullet>
      <text:list-level-style-bullet text:level="8" text:bullet-char="●">
        <style:list-level-properties text:space-before="3.65278in" text:min-label-width="0.34722in"/>
        <style:text-properties fo:color="#595959" fo:font-family="Arial" fo:font-size="0.19444in"/>
      </text:list-level-style-bullet>
      <text:list-level-style-bullet text:level="9" text:bullet-char="●">
        <style:list-level-properties text:space-before="4.15278in" text:min-label-width="0.34722in"/>
        <style:text-properties fo:color="#595959" fo:font-family="Arial" fo:font-size="0.19444in"/>
      </text:list-level-style-bullet>
    </text:list-style>
    <text:list-style style:name="a31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238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115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</office:automatic-styles>
  <office:master-styles>
    <draw:layer-set>
      <draw:layer draw:name="Master1-bg" draw:protected="true"/>
    </draw:layer-set>
    <style:master-page style:name="Master1-Simple-Light" style:page-layout-name="pageLayout1" draw:style-name="a0">
      <draw:frame draw:id="id0" presentation:style-name="a3" draw:name="Google Shape;6;g109ffa863cd_0_240" svg:x="0.34088in" svg:y="0.48669in" svg:width="9.31824in" svg:height="0.62631in" presentation:class="title" presentation:placeholder="false">
        <draw:text-box>
          <text:p text:style-name="a2" text:class-names="" text:cond-style-name="">
            <text:span text:style-name="a1" text:class-names=""/>
          </text:p>
        </draw:text-box>
        <svg:title/>
        <svg:desc/>
      </draw:frame>
      <draw:frame draw:id="id1" presentation:style-name="a7" draw:name="Google Shape;7;g109ffa863cd_0_240" svg:x="0.34088in" svg:y="1.26036in" svg:width="9.31824in" svg:height="3.73622in" presentation:class="outline" presentation:placeholder="false">
        <draw:text-box>
          <text:list text:style-name="a6">
            <text:list-item>
              <text:p text:style-name="a5" text:class-names="" text:cond-style-name="">
                <text:span text:style-name="a4" text:class-names=""/>
              </text:p>
            </text:list-item>
          </text:list>
        </draw:text-box>
        <svg:title/>
        <svg:desc/>
      </draw:frame>
      <draw:frame draw:id="id2" draw:style-name="a8" draw:name="Google Shape;8;g109ffa863cd_0_240" svg:x="8.88826in" svg:y="0.13122in" svg:width="0.93124in" svg:height="0.36245in" style:rel-width="scale" style:rel-height="scale">
        <draw:image xlink:href="media/image16.png" xlink:type="simple" xlink:show="embed" xlink:actuate="onLoad"/>
        <svg:title/>
        <svg:desc/>
      </draw:frame>
      <draw:frame draw:id="id3" presentation:style-name="a14" draw:name="Google Shape;9;g109ffa863cd_0_240" svg:x="9.35781in" svg:y="5.1945in" svg:width="0.60007in" svg:height="0.43045in" presentation:class="page-number" presentation:placeholder="false">
        <draw:text-box>
          <text:p text:style-name="a13" text:class-names="" text:cond-style-name="">
            <text:span text:style-name="a9" text:class-names="">[</text:span>
            <text:span text:style-name="a10" text:class-names="">
              <text:page-number style:num-format="1" text:fixed="false">‹#›</text:page-number>
            </text:span>
            <text:span text:style-name="a11" text:class-names="">]</text:span>
            <text:span text:style-name="a12" text:class-names=""/>
          </text:p>
        </draw:text-box>
        <svg:title/>
        <svg:desc/>
      </draw:frame>
      <presentation:notes style:page-layout-name="pageLayout2" draw:style-name="a20">
        <draw:page-thumbnail svg:x="0.41699in" svg:y="0.75in" svg:width="6.66675in" svg:height="3.75in" presentation:class="page" draw:id="id4" presentation:style-name="a15" draw:name="Google Shape;3;n">
          <svg:title/>
          <svg:desc/>
        </draw:page-thumbnail>
        <draw:frame draw:id="id5" presentation:style-name="a19" draw:name="Google Shape;4;n" svg:x="0.75in" svg:y="4.75in" svg:width="6in" svg:height="4.5in" presentation:class="notes" presentation:placeholder="false">
          <draw:text-box>
            <text:list text:style-name="a18">
              <text:list-item>
                <text:p text:style-name="a17" text:class-names="" text:cond-style-name="">
                  <text:span text:style-name="a16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1-cust-TITLE_1" style:page-layout-name="pageLayout1" draw:style-name="a21">
      <draw:frame draw:id="id6" draw:layer="Master1-bg" presentation:style-name="a27" draw:name="Google Shape;11;g109ffa863cd_0_285" svg:x="9.35781in" svg:y="5.1945in" svg:width="0.60007in" svg:height="0.43045in" presentation:class="page-number" presentation:placeholder="false">
        <draw:text-box>
          <text:p text:style-name="a26" text:class-names="" text:cond-style-name="">
            <text:span text:style-name="a22" text:class-names="">[</text:span>
            <text:span text:style-name="a23" text:class-names="">
              <text:page-number style:num-format="1" text:fixed="false">‹#›</text:page-number>
            </text:span>
            <text:span text:style-name="a24" text:class-names="">]</text:span>
            <text:span text:style-name="a25" text:class-names=""/>
          </text:p>
        </draw:text-box>
        <svg:title/>
        <svg:desc/>
      </draw:frame>
      <presentation:notes style:page-layout-name="pageLayout2" draw:style-name="a33">
        <draw:page-thumbnail svg:x="0.41699in" svg:y="0.75in" svg:width="6.66675in" svg:height="3.75in" presentation:class="page" draw:id="id4" presentation:style-name="a28" draw:name="Google Shape;3;n">
          <svg:title/>
          <svg:desc/>
        </draw:page-thumbnail>
        <draw:frame draw:id="id5" presentation:style-name="a32" draw:name="Google Shape;4;n" svg:x="0.75in" svg:y="4.75in" svg:width="6in" svg:height="4.5in" presentation:class="notes" presentation:placeholder="false">
          <draw:text-box>
            <text:list text:style-name="a31">
              <text:list-item>
                <text:p text:style-name="a30" text:class-names="" text:cond-style-name="">
                  <text:span text:style-name="a29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2-titleOnly-TITLE_ONLY" style:page-layout-name="pageLayout1" draw:style-name="a34">
      <draw:frame draw:id="id7" draw:layer="Master1-bg" presentation:style-name="a37" draw:name="Google Shape;13;g109ffa863cd_0_260" svg:x="0.34088in" svg:y="0.48669in" svg:width="9.31824in" svg:height="0.62631in" presentation:class="title" presentation:placeholder="false">
        <draw:text-box>
          <text:p text:style-name="a36" text:class-names="" text:cond-style-name="">
            <text:span text:style-name="a35" text:class-names=""/>
          </text:p>
        </draw:text-box>
        <svg:title/>
        <svg:desc/>
      </draw:frame>
      <draw:frame draw:id="id8" presentation:style-name="a43" draw:name="Google Shape;14;g109ffa863cd_0_260" svg:x="9.35781in" svg:y="5.1945in" svg:width="0.60007in" svg:height="0.43045in" presentation:class="page-number" presentation:placeholder="false">
        <draw:text-box>
          <text:p text:style-name="a42" text:class-names="" text:cond-style-name="">
            <text:span text:style-name="a38" text:class-names="">[</text:span>
            <text:span text:style-name="a39" text:class-names="">
              <text:page-number style:num-format="1" text:fixed="false">‹#›</text:page-number>
            </text:span>
            <text:span text:style-name="a40" text:class-names="">]</text:span>
            <text:span text:style-name="a41" text:class-names=""/>
          </text:p>
        </draw:text-box>
        <svg:title/>
        <svg:desc/>
      </draw:frame>
      <presentation:notes style:page-layout-name="pageLayout2" draw:style-name="a49">
        <draw:page-thumbnail svg:x="0.41699in" svg:y="0.75in" svg:width="6.66675in" svg:height="3.75in" presentation:class="page" draw:id="id4" presentation:style-name="a44" draw:name="Google Shape;3;n">
          <svg:title/>
          <svg:desc/>
        </draw:page-thumbnail>
        <draw:frame draw:id="id5" presentation:style-name="a48" draw:name="Google Shape;4;n" svg:x="0.75in" svg:y="4.75in" svg:width="6in" svg:height="4.5in" presentation:class="notes" presentation:placeholder="false">
          <draw:text-box>
            <text:list text:style-name="a47">
              <text:list-item>
                <text:p text:style-name="a46" text:class-names="" text:cond-style-name="">
                  <text:span text:style-name="a45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3-blank-BLANK" style:page-layout-name="pageLayout1" draw:style-name="a50">
      <draw:frame draw:id="id9" draw:layer="Master1-bg" presentation:style-name="a56" draw:name="Google Shape;16;g109ffa863cd_0_283" svg:x="9.35781in" svg:y="5.1945in" svg:width="0.60007in" svg:height="0.43045in" presentation:class="page-number" presentation:placeholder="false">
        <draw:text-box>
          <text:p text:style-name="a55" text:class-names="" text:cond-style-name="">
            <text:span text:style-name="a51" text:class-names="">[</text:span>
            <text:span text:style-name="a52" text:class-names="">
              <text:page-number style:num-format="1" text:fixed="false">‹#›</text:page-number>
            </text:span>
            <text:span text:style-name="a53" text:class-names="">]</text:span>
            <text:span text:style-name="a54" text:class-names=""/>
          </text:p>
        </draw:text-box>
        <svg:title/>
        <svg:desc/>
      </draw:frame>
      <presentation:notes style:page-layout-name="pageLayout2" draw:style-name="a62">
        <draw:page-thumbnail svg:x="0.41699in" svg:y="0.75in" svg:width="6.66675in" svg:height="3.75in" presentation:class="page" draw:id="id4" presentation:style-name="a57" draw:name="Google Shape;3;n">
          <svg:title/>
          <svg:desc/>
        </draw:page-thumbnail>
        <draw:frame draw:id="id5" presentation:style-name="a61" draw:name="Google Shape;4;n" svg:x="0.75in" svg:y="4.75in" svg:width="6in" svg:height="4.5in" presentation:class="notes" presentation:placeholder="false">
          <draw:text-box>
            <text:list text:style-name="a60">
              <text:list-item>
                <text:p text:style-name="a59" text:class-names="" text:cond-style-name="">
                  <text:span text:style-name="a58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4-title-TITLE" style:page-layout-name="pageLayout1" draw:style-name="a63">
      <draw:frame draw:id="id10" draw:layer="Master1-bg" presentation:style-name="a66" draw:name="Google Shape;18;g109ffa863cd_0_244" svg:x="0.34089in" svg:y="0.81428in" svg:width="9.31824in" svg:height="2.24475in" presentation:class="title" presentation:placeholder="false">
        <draw:text-box>
          <text:p text:style-name="a65" text:class-names="" text:cond-style-name="">
            <text:span text:style-name="a64" text:class-names=""/>
          </text:p>
        </draw:text-box>
        <svg:title/>
        <svg:desc/>
      </draw:frame>
      <draw:frame draw:id="id11" presentation:style-name="a69" draw:name="Google Shape;19;g109ffa863cd_0_244" svg:x="0.34088in" svg:y="3.09944in" svg:width="9.31824in" svg:height="0.8668in" presentation:class="subtitle" presentation:placeholder="false">
        <draw:text-box>
          <text:p text:style-name="a68" text:class-names="" text:cond-style-name="">
            <text:span text:style-name="a67" text:class-names=""/>
          </text:p>
        </draw:text-box>
        <svg:title/>
        <svg:desc/>
      </draw:frame>
      <draw:frame draw:id="id12" presentation:style-name="a75" draw:name="Google Shape;20;g109ffa863cd_0_244" svg:x="9.35781in" svg:y="5.1945in" svg:width="0.60007in" svg:height="0.43045in" presentation:class="page-number" presentation:placeholder="false">
        <draw:text-box>
          <text:p text:style-name="a74" text:class-names="" text:cond-style-name="">
            <text:span text:style-name="a70" text:class-names="">[</text:span>
            <text:span text:style-name="a71" text:class-names="">
              <text:page-number style:num-format="1" text:fixed="false">‹#›</text:page-number>
            </text:span>
            <text:span text:style-name="a72" text:class-names="">]</text:span>
            <text:span text:style-name="a73" text:class-names=""/>
          </text:p>
        </draw:text-box>
        <svg:title/>
        <svg:desc/>
      </draw:frame>
      <presentation:notes style:page-layout-name="pageLayout2" draw:style-name="a81">
        <draw:page-thumbnail svg:x="0.41699in" svg:y="0.75in" svg:width="6.66675in" svg:height="3.75in" presentation:class="page" draw:id="id4" presentation:style-name="a76" draw:name="Google Shape;3;n">
          <svg:title/>
          <svg:desc/>
        </draw:page-thumbnail>
        <draw:frame draw:id="id5" presentation:style-name="a80" draw:name="Google Shape;4;n" svg:x="0.75in" svg:y="4.75in" svg:width="6in" svg:height="4.5in" presentation:class="notes" presentation:placeholder="false">
          <draw:text-box>
            <text:list text:style-name="a79">
              <text:list-item>
                <text:p text:style-name="a78" text:class-names="" text:cond-style-name="">
                  <text:span text:style-name="a77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5-secHead-SECTION_HEADER" style:page-layout-name="pageLayout1" draw:style-name="a82">
      <draw:frame draw:id="id13" draw:layer="Master1-bg" presentation:style-name="a85" draw:name="Google Shape;22;g109ffa863cd_0_248" svg:x="0.34088in" svg:y="2.3522in" svg:width="9.31824in" svg:height="0.9206in" presentation:class="title" presentation:placeholder="false">
        <draw:text-box>
          <text:p text:style-name="a84" text:class-names="" text:cond-style-name="">
            <text:span text:style-name="a83" text:class-names=""/>
          </text:p>
        </draw:text-box>
        <svg:title/>
        <svg:desc/>
      </draw:frame>
      <draw:frame draw:id="id14" presentation:style-name="a91" draw:name="Google Shape;23;g109ffa863cd_0_248" svg:x="9.35781in" svg:y="5.1945in" svg:width="0.60007in" svg:height="0.43045in" presentation:class="page-number" presentation:placeholder="false">
        <draw:text-box>
          <text:p text:style-name="a90" text:class-names="" text:cond-style-name="">
            <text:span text:style-name="a86" text:class-names="">[</text:span>
            <text:span text:style-name="a87" text:class-names="">
              <text:page-number style:num-format="1" text:fixed="false">‹#›</text:page-number>
            </text:span>
            <text:span text:style-name="a88" text:class-names="">]</text:span>
            <text:span text:style-name="a89" text:class-names=""/>
          </text:p>
        </draw:text-box>
        <svg:title/>
        <svg:desc/>
      </draw:frame>
      <presentation:notes style:page-layout-name="pageLayout2" draw:style-name="a97">
        <draw:page-thumbnail svg:x="0.41699in" svg:y="0.75in" svg:width="6.66675in" svg:height="3.75in" presentation:class="page" draw:id="id4" presentation:style-name="a92" draw:name="Google Shape;3;n">
          <svg:title/>
          <svg:desc/>
        </draw:page-thumbnail>
        <draw:frame draw:id="id5" presentation:style-name="a96" draw:name="Google Shape;4;n" svg:x="0.75in" svg:y="4.75in" svg:width="6in" svg:height="4.5in" presentation:class="notes" presentation:placeholder="false">
          <draw:text-box>
            <text:list text:style-name="a95">
              <text:list-item>
                <text:p text:style-name="a94" text:class-names="" text:cond-style-name="">
                  <text:span text:style-name="a93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6-tx-TITLE_AND_BODY" style:page-layout-name="pageLayout1" draw:style-name="a98">
      <draw:frame draw:id="id15" draw:layer="Master1-bg" presentation:style-name="a101" draw:name="Google Shape;25;g109ffa863cd_0_251" svg:x="0.34088in" svg:y="0.48669in" svg:width="9.31824in" svg:height="0.62631in" presentation:class="title" presentation:placeholder="false">
        <draw:text-box>
          <text:p text:style-name="a100" text:class-names="" text:cond-style-name="">
            <text:span text:style-name="a99" text:class-names=""/>
          </text:p>
        </draw:text-box>
        <svg:title/>
        <svg:desc/>
      </draw:frame>
      <draw:frame draw:id="id16" presentation:style-name="a105" draw:name="Google Shape;26;g109ffa863cd_0_251" svg:x="0.34088in" svg:y="1.26036in" svg:width="9.31824in" svg:height="3.73622in" presentation:class="outline" presentation:placeholder="false">
        <draw:text-box>
          <text:list text:style-name="a104">
            <text:list-item>
              <text:p text:style-name="a103" text:class-names="" text:cond-style-name="">
                <text:span text:style-name="a102" text:class-names=""/>
              </text:p>
            </text:list-item>
          </text:list>
        </draw:text-box>
        <svg:title/>
        <svg:desc/>
      </draw:frame>
      <draw:frame draw:id="id17" presentation:style-name="a111" draw:name="Google Shape;27;g109ffa863cd_0_251" svg:x="9.35781in" svg:y="5.1945in" svg:width="0.60007in" svg:height="0.43045in" presentation:class="page-number" presentation:placeholder="false">
        <draw:text-box>
          <text:p text:style-name="a110" text:class-names="" text:cond-style-name="">
            <text:span text:style-name="a106" text:class-names="">[</text:span>
            <text:span text:style-name="a107" text:class-names="">
              <text:page-number style:num-format="1" text:fixed="false">‹#›</text:page-number>
            </text:span>
            <text:span text:style-name="a108" text:class-names="">]</text:span>
            <text:span text:style-name="a109" text:class-names=""/>
          </text:p>
        </draw:text-box>
        <svg:title/>
        <svg:desc/>
      </draw:frame>
      <presentation:notes style:page-layout-name="pageLayout2" draw:style-name="a117">
        <draw:page-thumbnail svg:x="0.41699in" svg:y="0.75in" svg:width="6.66675in" svg:height="3.75in" presentation:class="page" draw:id="id4" presentation:style-name="a112" draw:name="Google Shape;3;n">
          <svg:title/>
          <svg:desc/>
        </draw:page-thumbnail>
        <draw:frame draw:id="id5" presentation:style-name="a116" draw:name="Google Shape;4;n" svg:x="0.75in" svg:y="4.75in" svg:width="6in" svg:height="4.5in" presentation:class="notes" presentation:placeholder="false">
          <draw:text-box>
            <text:list text:style-name="a115">
              <text:list-item>
                <text:p text:style-name="a114" text:class-names="" text:cond-style-name="">
                  <text:span text:style-name="a113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7-twoColTx-TITLE_AND_TWO_COLUMNS" style:page-layout-name="pageLayout1" draw:style-name="a118">
      <draw:frame draw:id="id18" draw:layer="Master1-bg" presentation:style-name="a121" draw:name="Google Shape;29;g109ffa863cd_0_255" svg:x="0.34088in" svg:y="0.48669in" svg:width="9.31824in" svg:height="0.62631in" presentation:class="title" presentation:placeholder="false">
        <draw:text-box>
          <text:p text:style-name="a120" text:class-names="" text:cond-style-name="">
            <text:span text:style-name="a119" text:class-names=""/>
          </text:p>
        </draw:text-box>
        <svg:title/>
        <svg:desc/>
      </draw:frame>
      <draw:frame draw:id="id19" presentation:style-name="a125" draw:name="Google Shape;30;g109ffa863cd_0_255" svg:x="0.34088in" svg:y="1.26036in" svg:width="4.37434in" svg:height="3.73622in" presentation:class="outline" presentation:placeholder="false">
        <draw:text-box>
          <text:list text:style-name="a124">
            <text:list-item>
              <text:p text:style-name="a123" text:class-names="" text:cond-style-name="">
                <text:span text:style-name="a122" text:class-names=""/>
              </text:p>
            </text:list-item>
          </text:list>
        </draw:text-box>
        <svg:title/>
        <svg:desc/>
      </draw:frame>
      <draw:frame draw:id="id20" presentation:style-name="a129" draw:name="Google Shape;31;g109ffa863cd_0_255" svg:x="5.28478in" svg:y="1.26036in" svg:width="4.37434in" svg:height="3.73622in" presentation:class="outline" presentation:placeholder="false">
        <draw:text-box>
          <text:list text:style-name="a128">
            <text:list-item>
              <text:p text:style-name="a127" text:class-names="" text:cond-style-name="">
                <text:span text:style-name="a126" text:class-names=""/>
              </text:p>
            </text:list-item>
          </text:list>
        </draw:text-box>
        <svg:title/>
        <svg:desc/>
      </draw:frame>
      <draw:frame draw:id="id21" presentation:style-name="a135" draw:name="Google Shape;32;g109ffa863cd_0_255" svg:x="9.35781in" svg:y="5.1945in" svg:width="0.60007in" svg:height="0.43045in" presentation:class="page-number" presentation:placeholder="false">
        <draw:text-box>
          <text:p text:style-name="a134" text:class-names="" text:cond-style-name="">
            <text:span text:style-name="a130" text:class-names="">[</text:span>
            <text:span text:style-name="a131" text:class-names="">
              <text:page-number style:num-format="1" text:fixed="false">‹#›</text:page-number>
            </text:span>
            <text:span text:style-name="a132" text:class-names="">]</text:span>
            <text:span text:style-name="a133" text:class-names=""/>
          </text:p>
        </draw:text-box>
        <svg:title/>
        <svg:desc/>
      </draw:frame>
      <presentation:notes style:page-layout-name="pageLayout2" draw:style-name="a141">
        <draw:page-thumbnail svg:x="0.41699in" svg:y="0.75in" svg:width="6.66675in" svg:height="3.75in" presentation:class="page" draw:id="id4" presentation:style-name="a136" draw:name="Google Shape;3;n">
          <svg:title/>
          <svg:desc/>
        </draw:page-thumbnail>
        <draw:frame draw:id="id5" presentation:style-name="a140" draw:name="Google Shape;4;n" svg:x="0.75in" svg:y="4.75in" svg:width="6in" svg:height="4.5in" presentation:class="notes" presentation:placeholder="false">
          <draw:text-box>
            <text:list text:style-name="a139">
              <text:list-item>
                <text:p text:style-name="a138" text:class-names="" text:cond-style-name="">
                  <text:span text:style-name="a137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8-cust-ONE_COLUMN_TEXT" style:page-layout-name="pageLayout1" draw:style-name="a142">
      <draw:frame draw:id="id22" draw:layer="Master1-bg" presentation:style-name="a145" draw:name="Google Shape;34;g109ffa863cd_0_263" svg:x="0.34088in" svg:y="0.60761in" svg:width="3.07087in" svg:height="0.82644in" presentation:class="title" presentation:placeholder="false">
        <draw:text-box>
          <text:p text:style-name="a144" text:class-names="" text:cond-style-name="">
            <text:span text:style-name="a143" text:class-names=""/>
          </text:p>
        </draw:text-box>
        <svg:title/>
        <svg:desc/>
      </draw:frame>
      <draw:frame draw:id="id23" presentation:style-name="a149" draw:name="Google Shape;35;g109ffa863cd_0_263" svg:x="0.34088in" svg:y="1.51969in" svg:width="3.07087in" svg:height="3.47703in" presentation:class="outline" presentation:placeholder="false">
        <draw:text-box>
          <text:list text:style-name="a148">
            <text:list-item>
              <text:p text:style-name="a147" text:class-names="" text:cond-style-name="">
                <text:span text:style-name="a146" text:class-names=""/>
              </text:p>
            </text:list-item>
          </text:list>
        </draw:text-box>
        <svg:title/>
        <svg:desc/>
      </draw:frame>
      <draw:frame draw:id="id24" presentation:style-name="a155" draw:name="Google Shape;36;g109ffa863cd_0_263" svg:x="9.35781in" svg:y="5.1945in" svg:width="0.60007in" svg:height="0.43045in" presentation:class="page-number" presentation:placeholder="false">
        <draw:text-box>
          <text:p text:style-name="a154" text:class-names="" text:cond-style-name="">
            <text:span text:style-name="a150" text:class-names="">[</text:span>
            <text:span text:style-name="a151" text:class-names="">
              <text:page-number style:num-format="1" text:fixed="false">‹#›</text:page-number>
            </text:span>
            <text:span text:style-name="a152" text:class-names="">]</text:span>
            <text:span text:style-name="a153" text:class-names=""/>
          </text:p>
        </draw:text-box>
        <svg:title/>
        <svg:desc/>
      </draw:frame>
      <presentation:notes style:page-layout-name="pageLayout2" draw:style-name="a161">
        <draw:page-thumbnail svg:x="0.41699in" svg:y="0.75in" svg:width="6.66675in" svg:height="3.75in" presentation:class="page" draw:id="id4" presentation:style-name="a156" draw:name="Google Shape;3;n">
          <svg:title/>
          <svg:desc/>
        </draw:page-thumbnail>
        <draw:frame draw:id="id5" presentation:style-name="a160" draw:name="Google Shape;4;n" svg:x="0.75in" svg:y="4.75in" svg:width="6in" svg:height="4.5in" presentation:class="notes" presentation:placeholder="false">
          <draw:text-box>
            <text:list text:style-name="a159">
              <text:list-item>
                <text:p text:style-name="a158" text:class-names="" text:cond-style-name="">
                  <text:span text:style-name="a157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9-cust-MAIN_POINT" style:page-layout-name="pageLayout1" draw:style-name="a162">
      <draw:frame draw:id="id25" draw:layer="Master1-bg" presentation:style-name="a165" draw:name="Google Shape;38;g109ffa863cd_0_267" svg:x="0.53614in" svg:y="0.49229in" svg:width="6.96391in" svg:height="4.47375in" presentation:class="title" presentation:placeholder="false">
        <draw:text-box>
          <text:p text:style-name="a164" text:class-names="" text:cond-style-name="">
            <text:span text:style-name="a163" text:class-names=""/>
          </text:p>
        </draw:text-box>
        <svg:title/>
        <svg:desc/>
      </draw:frame>
      <draw:frame draw:id="id26" presentation:style-name="a171" draw:name="Google Shape;39;g109ffa863cd_0_267" svg:x="9.35781in" svg:y="5.1945in" svg:width="0.60007in" svg:height="0.43045in" presentation:class="page-number" presentation:placeholder="false">
        <draw:text-box>
          <text:p text:style-name="a170" text:class-names="" text:cond-style-name="">
            <text:span text:style-name="a166" text:class-names="">[</text:span>
            <text:span text:style-name="a167" text:class-names="">
              <text:page-number style:num-format="1" text:fixed="false">‹#›</text:page-number>
            </text:span>
            <text:span text:style-name="a168" text:class-names="">]</text:span>
            <text:span text:style-name="a169" text:class-names=""/>
          </text:p>
        </draw:text-box>
        <svg:title/>
        <svg:desc/>
      </draw:frame>
      <presentation:notes style:page-layout-name="pageLayout2" draw:style-name="a177">
        <draw:page-thumbnail svg:x="0.41699in" svg:y="0.75in" svg:width="6.66675in" svg:height="3.75in" presentation:class="page" draw:id="id4" presentation:style-name="a172" draw:name="Google Shape;3;n">
          <svg:title/>
          <svg:desc/>
        </draw:page-thumbnail>
        <draw:frame draw:id="id5" presentation:style-name="a176" draw:name="Google Shape;4;n" svg:x="0.75in" svg:y="4.75in" svg:width="6in" svg:height="4.5in" presentation:class="notes" presentation:placeholder="false">
          <draw:text-box>
            <text:list text:style-name="a175">
              <text:list-item>
                <text:p text:style-name="a174" text:class-names="" text:cond-style-name="">
                  <text:span text:style-name="a173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10-cust-SECTION_TITLE_AND_DESCRIPTION" style:page-layout-name="pageLayout1" draw:style-name="a178">
      <draw:custom-shape svg:x="5in" svg:y="-0.00014in" svg:width="5in" svg:height="5.625in" draw:id="id27" draw:layer="Master1-bg" draw:style-name="a181" draw:name="Google Shape;41;g109ffa863cd_0_270">
        <svg:title/>
        <svg:desc/>
        <text:p text:style-name="a180" text:class-names="" text:cond-style-name="">
          <text:span text:style-name="a179" text:class-names=""/>
        </text:p>
        <draw:enhanced-geometry xmlns:dr3d="urn:oasis:names:tc:opendocument:xmlns:dr3d:1.0" draw:type="non-primitive" svg:viewBox="0 0 21600 21600" draw:enhanced-path="M 0 0 L 21600 0 21600 21600 0 21600 Z N"/>
      </draw:custom-shape>
      <draw:frame draw:id="id28" presentation:style-name="a184" draw:name="Google Shape;42;g109ffa863cd_0_270" svg:x="0.29035in" svg:y="1.34862in" svg:width="4.42388in" svg:height="1.62106in" presentation:class="title" presentation:placeholder="false">
        <draw:text-box>
          <text:p text:style-name="a183" text:class-names="" text:cond-style-name="">
            <text:span text:style-name="a182" text:class-names=""/>
          </text:p>
        </draw:text-box>
        <svg:title/>
        <svg:desc/>
      </draw:frame>
      <draw:frame draw:id="id29" presentation:style-name="a187" draw:name="Google Shape;43;g109ffa863cd_0_270" svg:x="0.29035in" svg:y="3.06548in" svg:width="4.42388in" svg:height="1.35072in" presentation:class="subtitle" presentation:placeholder="false">
        <draw:text-box>
          <text:p text:style-name="a186" text:class-names="" text:cond-style-name="">
            <text:span text:style-name="a185" text:class-names=""/>
          </text:p>
        </draw:text-box>
        <svg:title/>
        <svg:desc/>
      </draw:frame>
      <draw:frame draw:id="id30" presentation:style-name="a191" draw:name="Google Shape;44;g109ffa863cd_0_270" svg:x="5.4019in" svg:y="0.79186in" svg:width="4.19619in" svg:height="4.04101in" presentation:class="outline" presentation:placeholder="false">
        <draw:text-box>
          <text:list text:style-name="a190">
            <text:list-item>
              <text:p text:style-name="a189" text:class-names="" text:cond-style-name="">
                <text:span text:style-name="a188" text:class-names=""/>
              </text:p>
            </text:list-item>
          </text:list>
        </draw:text-box>
        <svg:title/>
        <svg:desc/>
      </draw:frame>
      <draw:frame draw:id="id31" presentation:style-name="a197" draw:name="Google Shape;45;g109ffa863cd_0_270" svg:x="9.35781in" svg:y="5.1945in" svg:width="0.60007in" svg:height="0.43045in" presentation:class="page-number" presentation:placeholder="false">
        <draw:text-box>
          <text:p text:style-name="a196" text:class-names="" text:cond-style-name="">
            <text:span text:style-name="a192" text:class-names="">[</text:span>
            <text:span text:style-name="a193" text:class-names="">
              <text:page-number style:num-format="1" text:fixed="false">‹#›</text:page-number>
            </text:span>
            <text:span text:style-name="a194" text:class-names="">]</text:span>
            <text:span text:style-name="a195" text:class-names=""/>
          </text:p>
        </draw:text-box>
        <svg:title/>
        <svg:desc/>
      </draw:frame>
      <presentation:notes style:page-layout-name="pageLayout2" draw:style-name="a203">
        <draw:page-thumbnail svg:x="0.41699in" svg:y="0.75in" svg:width="6.66675in" svg:height="3.75in" presentation:class="page" draw:id="id4" presentation:style-name="a198" draw:name="Google Shape;3;n">
          <svg:title/>
          <svg:desc/>
        </draw:page-thumbnail>
        <draw:frame draw:id="id5" presentation:style-name="a202" draw:name="Google Shape;4;n" svg:x="0.75in" svg:y="4.75in" svg:width="6in" svg:height="4.5in" presentation:class="notes" presentation:placeholder="false">
          <draw:text-box>
            <text:list text:style-name="a201">
              <text:list-item>
                <text:p text:style-name="a200" text:class-names="" text:cond-style-name="">
                  <text:span text:style-name="a199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11-cust-CAPTION_ONLY" style:page-layout-name="pageLayout1" draw:style-name="a204">
      <draw:frame draw:id="id32" draw:layer="Master1-bg" presentation:style-name="a208" draw:name="Google Shape;47;g109ffa863cd_0_276" svg:x="0.34088in" svg:y="4.62661in" svg:width="6.56037in" svg:height="0.66175in" presentation:class="outline" presentation:placeholder="false">
        <draw:text-box>
          <text:list text:style-name="a207">
            <text:list-item>
              <text:p text:style-name="a206" text:class-names="" text:cond-style-name="">
                <text:span text:style-name="a205" text:class-names=""/>
              </text:p>
            </text:list-item>
          </text:list>
        </draw:text-box>
        <svg:title/>
        <svg:desc/>
      </draw:frame>
      <draw:frame draw:id="id33" presentation:style-name="a214" draw:name="Google Shape;48;g109ffa863cd_0_276" svg:x="9.35781in" svg:y="5.1945in" svg:width="0.60007in" svg:height="0.43045in" presentation:class="page-number" presentation:placeholder="false">
        <draw:text-box>
          <text:p text:style-name="a213" text:class-names="" text:cond-style-name="">
            <text:span text:style-name="a209" text:class-names="">[</text:span>
            <text:span text:style-name="a210" text:class-names="">
              <text:page-number style:num-format="1" text:fixed="false">‹#›</text:page-number>
            </text:span>
            <text:span text:style-name="a211" text:class-names="">]</text:span>
            <text:span text:style-name="a212" text:class-names=""/>
          </text:p>
        </draw:text-box>
        <svg:title/>
        <svg:desc/>
      </draw:frame>
      <presentation:notes style:page-layout-name="pageLayout2" draw:style-name="a220">
        <draw:page-thumbnail svg:x="0.41699in" svg:y="0.75in" svg:width="6.66675in" svg:height="3.75in" presentation:class="page" draw:id="id4" presentation:style-name="a215" draw:name="Google Shape;3;n">
          <svg:title/>
          <svg:desc/>
        </draw:page-thumbnail>
        <draw:frame draw:id="id5" presentation:style-name="a219" draw:name="Google Shape;4;n" svg:x="0.75in" svg:y="4.75in" svg:width="6in" svg:height="4.5in" presentation:class="notes" presentation:placeholder="false">
          <draw:text-box>
            <text:list text:style-name="a218">
              <text:list-item>
                <text:p text:style-name="a217" text:class-names="" text:cond-style-name="">
                  <text:span text:style-name="a216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12-cust-BIG_NUMBER" style:page-layout-name="pageLayout1" draw:style-name="a221">
      <draw:frame draw:id="id34" draw:layer="Master1-bg" presentation:style-name="a224" draw:name="Google Shape;50;g109ffa863cd_0_279" svg:x="0.34088in" svg:y="1.20967in" svg:width="9.31824in" svg:height="2.14731in" presentation:class="title" presentation:placeholder="false">
        <draw:text-box>
          <text:p text:style-name="a223" text:class-names="" text:cond-style-name="">
            <text:span text:style-name="a222" text:class-names="">xx%</text:span>
          </text:p>
        </draw:text-box>
        <svg:title/>
        <svg:desc/>
      </draw:frame>
      <draw:frame draw:id="id35" presentation:style-name="a228" draw:name="Google Shape;51;g109ffa863cd_0_279" svg:x="0.34088in" svg:y="3.44732in" svg:width="9.31824in" svg:height="1.42257in" presentation:class="outline" presentation:placeholder="false">
        <draw:text-box>
          <text:list text:style-name="a227">
            <text:list-item>
              <text:p text:style-name="a226" text:class-names="" text:cond-style-name="">
                <text:span text:style-name="a225" text:class-names=""/>
              </text:p>
            </text:list-item>
          </text:list>
        </draw:text-box>
        <svg:title/>
        <svg:desc/>
      </draw:frame>
      <draw:frame draw:id="id36" presentation:style-name="a234" draw:name="Google Shape;52;g109ffa863cd_0_279" svg:x="9.35781in" svg:y="5.1945in" svg:width="0.60007in" svg:height="0.43045in" presentation:class="page-number" presentation:placeholder="false">
        <draw:text-box>
          <text:p text:style-name="a233" text:class-names="" text:cond-style-name="">
            <text:span text:style-name="a229" text:class-names="">[</text:span>
            <text:span text:style-name="a230" text:class-names="">
              <text:page-number style:num-format="1" text:fixed="false">‹#›</text:page-number>
            </text:span>
            <text:span text:style-name="a231" text:class-names="">]</text:span>
            <text:span text:style-name="a232" text:class-names=""/>
          </text:p>
        </draw:text-box>
        <svg:title/>
        <svg:desc/>
      </draw:frame>
      <presentation:notes style:page-layout-name="pageLayout2" draw:style-name="a240">
        <draw:page-thumbnail svg:x="0.41699in" svg:y="0.75in" svg:width="6.66675in" svg:height="3.75in" presentation:class="page" draw:id="id4" presentation:style-name="a235" draw:name="Google Shape;3;n">
          <svg:title/>
          <svg:desc/>
        </draw:page-thumbnail>
        <draw:frame draw:id="id5" presentation:style-name="a239" draw:name="Google Shape;4;n" svg:x="0.75in" svg:y="4.75in" svg:width="6in" svg:height="4.5in" presentation:class="notes" presentation:placeholder="false">
          <draw:text-box>
            <text:list text:style-name="a238">
              <text:list-item>
                <text:p text:style-name="a237" text:class-names="" text:cond-style-name="">
                  <text:span text:style-name="a236" text:class-names=""/>
                </text:p>
              </text:list-item>
            </text:list>
          </draw:text-box>
          <svg:title/>
          <svg:desc/>
        </draw:frame>
      </presentation:notes>
    </style:master-page>
  </office:master-styles>
</office:document-styles>
</file>