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erriweather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286750" y="4501050"/>
            <a:ext cx="18420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Cedez Marie Gulane </a:t>
            </a:r>
          </a:p>
        </p:txBody>
      </p:sp>
      <p:pic>
        <p:nvPicPr>
          <p:cNvPr descr="15301205_1366545676689076_1146585933_n.png" id="55" name="Shape 55"/>
          <p:cNvPicPr preferRelativeResize="0"/>
          <p:nvPr/>
        </p:nvPicPr>
        <p:blipFill rotWithShape="1">
          <a:blip r:embed="rId3">
            <a:alphaModFix/>
          </a:blip>
          <a:srcRect b="38621" l="0" r="0" t="38942"/>
          <a:stretch/>
        </p:blipFill>
        <p:spPr>
          <a:xfrm>
            <a:off x="2747100" y="303125"/>
            <a:ext cx="4006999" cy="8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310222_1366545700022407_908478499_n.png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687" y="1326737"/>
            <a:ext cx="2943825" cy="29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2039900" y="4501050"/>
            <a:ext cx="18420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Goldy Mariz Lunesa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563350" y="4501050"/>
            <a:ext cx="18420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Carl Jun Piao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5163550" y="4501050"/>
            <a:ext cx="19233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Julius Morgan Umacob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068550" y="4501050"/>
            <a:ext cx="18420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Kim Morsha Zaldua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TUTOR</a:t>
            </a:r>
          </a:p>
          <a:p>
            <a:pPr indent="-342900" lvl="0" marL="914400" rtl="0">
              <a:spcBef>
                <a:spcPts val="0"/>
              </a:spcBef>
              <a:buClr>
                <a:srgbClr val="434343"/>
              </a:buClr>
              <a:buSzPct val="100000"/>
              <a:buFont typeface="Merriweather"/>
              <a:buChar char="➔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Tutor can be any student in UP Cebu that holds tutorial sessions and teaches or helps out other students on subjects or topics that he/she is knowledgeable.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15310222_1366545700022407_908478499_n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399" y="256775"/>
            <a:ext cx="895700" cy="8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46551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TUTEE</a:t>
            </a:r>
          </a:p>
          <a:p>
            <a:pPr indent="-342900" lvl="0" marL="914400" rtl="0">
              <a:spcBef>
                <a:spcPts val="0"/>
              </a:spcBef>
              <a:buClr>
                <a:srgbClr val="434343"/>
              </a:buClr>
              <a:buSzPct val="100000"/>
              <a:buFont typeface="Merriweather"/>
              <a:buChar char="➔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Tutee can be any student in UP Cebu that holds asks for help on subject or topics he/she needs help with.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311700" y="1152475"/>
            <a:ext cx="844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8761D"/>
              </a:buClr>
              <a:buFont typeface="Merriweather"/>
            </a:pPr>
            <a:r>
              <a:rPr lang="en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ADMIN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admin overviews the activities in TutoreCo.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admin has a special UI designed just for the admin where panels like: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  <a:buFont typeface="Merriweather"/>
              <a:buChar char="◆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POSTS BY STUDENTS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  <a:buFont typeface="Merriweather"/>
              <a:buChar char="◆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SCHEDULES OF STUDENTS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  <a:buFont typeface="Merriweather"/>
              <a:buChar char="◆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MESSAGES OF STUDENTS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  <a:buFont typeface="Merriweather"/>
              <a:buChar char="◆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LIST OF STUDENTS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15310222_1366545700022407_908478499_n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399" y="256775"/>
            <a:ext cx="895700" cy="8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11700" y="1152475"/>
            <a:ext cx="844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8761D"/>
              </a:buClr>
              <a:buFont typeface="Merriweather"/>
            </a:pPr>
            <a:r>
              <a:rPr lang="en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ADMIN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admin has the authority to delete posts the admin deem inappropriate.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admin can see messages to and details of tutorials set by students to track them and ensure security as well.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15310222_1366545700022407_908478499_n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399" y="256775"/>
            <a:ext cx="895700" cy="8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282925" y="2823700"/>
            <a:ext cx="4045200" cy="13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TutoreCo is a website and a mobile application available for UP Cebu students. 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535550"/>
            <a:ext cx="3837000" cy="447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Verdana"/>
            </a:pPr>
            <a:r>
              <a:rPr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It is a platform where students can arrange and schedule tutorials with one another.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Verdana"/>
            </a:pPr>
            <a:r>
              <a:rPr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It is an online place where UP Cebu students can find where and who they can ask help from and a place where they can help out others as well.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15301205_1366545676689076_1146585933_n.png" id="67" name="Shape 67"/>
          <p:cNvPicPr preferRelativeResize="0"/>
          <p:nvPr/>
        </p:nvPicPr>
        <p:blipFill rotWithShape="1">
          <a:blip r:embed="rId3">
            <a:alphaModFix/>
          </a:blip>
          <a:srcRect b="38621" l="0" r="0" t="38942"/>
          <a:stretch/>
        </p:blipFill>
        <p:spPr>
          <a:xfrm>
            <a:off x="1073400" y="2359975"/>
            <a:ext cx="2464249" cy="551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310222_1366545700022407_908478499_n.pn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074" y="473324"/>
            <a:ext cx="1816449" cy="18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 &amp; Features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FIND TUTORS &amp; TUTEES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are two panels to find posts made by tutors and tutees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SzPct val="100000"/>
              <a:buFont typeface="Merriweather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POSTS BY TUTEES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SzPct val="100000"/>
              <a:buFont typeface="Merriweather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POSTS BY TUTORS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Posts made by tutors and tutees are separated so that it will be  easier and more efficient to locate and perhaps arrange tutorial schedules depending on the student’s interest.</a:t>
            </a:r>
          </a:p>
        </p:txBody>
      </p:sp>
      <p:pic>
        <p:nvPicPr>
          <p:cNvPr descr="15310222_1366545700022407_908478499_n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 &amp; 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304875"/>
            <a:ext cx="8520600" cy="35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WRITE POSTS AS A TUTEE OR AS A TUTOR </a:t>
            </a:r>
            <a:r>
              <a:rPr lang="en" sz="1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  			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student can write a post in the website or mobile app to ask for help or advertise a tutorial session he/she wants to hold. 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Depending on whether the students is writing a post as a tutee or a tutor, his/her post will be displayed in the respective panel.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student’s post will be seen by everyone who will scroll down and check out the panels where the posts are located.</a:t>
            </a:r>
          </a:p>
        </p:txBody>
      </p:sp>
      <p:pic>
        <p:nvPicPr>
          <p:cNvPr descr="15310222_1366545700022407_908478499_n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 &amp; Features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14800"/>
            <a:ext cx="8520600" cy="340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TUTOR LIST/ TUTOR DIRECTORY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For tutees convenience, there is a panel that holds the Tutor Directory or the list of all tutors of UP Cebu.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lists all the tutors and their details, most importantly the subjects or topics they can help other students with.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Tutees can click on their profile and message tutors for tutorial session arrangements.</a:t>
            </a:r>
          </a:p>
        </p:txBody>
      </p:sp>
      <p:pic>
        <p:nvPicPr>
          <p:cNvPr descr="15310222_1366545700022407_908478499_n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 &amp; Features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MESSAGE A TUTOR/TUTEE TO SET A SCHEDULE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Before a student can set a tutorial session with another student, arrangements should be done through private messaging.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messaging platform for both tutee and tutor is available.</a:t>
            </a:r>
          </a:p>
        </p:txBody>
      </p:sp>
      <p:pic>
        <p:nvPicPr>
          <p:cNvPr descr="15310222_1366545700022407_908478499_n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 &amp; Features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SET A TUTORIAL SESSION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After the arrangements done through private messaging, the tutor or the tutee can then set the tutorial session.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is a form they can fill out with the details of their tutorial session (time, date, location, etc)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Their tutorial session will be reflected in the tutor and tutee’s general schedule in their profiles.</a:t>
            </a:r>
          </a:p>
        </p:txBody>
      </p:sp>
      <p:pic>
        <p:nvPicPr>
          <p:cNvPr descr="15310222_1366545700022407_908478499_n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 &amp; Features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38761D"/>
              </a:buClr>
              <a:buSzPct val="100000"/>
              <a:buFont typeface="Merriweather"/>
            </a:pPr>
            <a:r>
              <a:rPr lang="en" sz="2000" u="sng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RATE TUTORS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One day after the scheduled time of a tutorial session, the tutee will receive a notification once he/she logs in to TutoreCo that will prompt him/her to rate his/her tutor.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will be a form that the tutee can fill out regarding how he/she rates the tutor. The rating will be in a form of how many stars out of 5 will the tutee give the tutor.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Font typeface="Merriweather"/>
              <a:buChar char="➔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rating will be reflected and updated into the tutor’s rating.</a:t>
            </a:r>
          </a:p>
        </p:txBody>
      </p:sp>
      <p:pic>
        <p:nvPicPr>
          <p:cNvPr descr="15310222_1366545700022407_908478499_n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53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ARCHITECTURE</a:t>
            </a:r>
          </a:p>
        </p:txBody>
      </p:sp>
      <p:pic>
        <p:nvPicPr>
          <p:cNvPr descr="15310222_1366545700022407_908478499_n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24" y="256774"/>
            <a:ext cx="1375075" cy="13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725" y="802249"/>
            <a:ext cx="6179300" cy="41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