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90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DE0-94F4-47A2-BEBD-286D6274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5033-EBDF-4042-8EE3-8B8E06F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9A0C-5B61-4DCA-9F76-8F963DD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BE3B-72D2-4905-A72A-482487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EC54-5011-44FF-A82C-CB068D9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32D-7674-484E-B838-14A0958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007-9AC6-4EF2-A11F-4C7C75E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350E-16B3-4590-840C-5E3AD72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193-CD16-4DAD-A0F8-8602E92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47D-3194-4194-B034-B0ADF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E5F4-233F-4F2F-9AFE-9FAAD57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9302-74F0-4CC2-8F6D-6D39BEB9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BAC7-D12C-4321-9A11-E88F4D4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00E-8588-4E2B-9FB7-E3C4355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93CB-851E-4BB2-867A-5DF3B78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EC3-2F89-4643-9F1F-1304B6A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D132-3D72-452A-B665-4A22872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412-AE17-4D64-8914-8982943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76-8171-4ED3-BAE6-1893389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D27-B2DE-475A-87E0-D95813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0EF-8014-4EF9-9B85-9E1D758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6F8-FA3F-406B-99D5-529E9BB9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1574-AFD5-4572-B515-5E089D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448-9664-46ED-8223-A528430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E1D-D8E4-41C2-B57B-DF2A146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734-1394-40F7-BC44-D8F84E5F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54B-3BD9-4143-BBFD-128E7B9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4685-2888-4791-B9C1-3B853243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89B-AA76-4D2F-AE5D-3944BA7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50EE-E05D-4D0B-B69C-1FDAFB6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E57D-9118-461C-9E98-12F1B33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F9F-2C37-40E1-80A7-2355F8D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737-36A8-49DD-A882-C7BFE6C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1688-A0A6-4411-9393-105290F7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D084-D09D-4331-BC55-A2249E41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66C0-DAB5-474D-80E1-5634E878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2C42-8F30-41A3-8578-FD5E2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9C46-6C13-4E6D-A0EB-BAAA5C6A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D22D-D4C6-40E1-8EF9-FDDC496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C12-1180-4970-A0CC-DD32F79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CAE9-CAC5-40E5-8C4F-497BC22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2DF2-1598-4C82-95DB-7F6F554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691D-AD92-40F4-8CAC-C3D9898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9035-F580-41E5-A347-F44EC8B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1E6F-CF52-47C5-99F6-E1E1477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9A7D-9493-4BAC-AF21-99C060E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EA9-F780-4053-A5D5-A0A8E44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7C2-3669-4963-907D-D72CF84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57E5-92E6-41EB-9239-62569803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7D5F-152A-48A0-B302-6932DBA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B5BA-3DA0-46D1-BDB2-5F53CD6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C5DF-985D-4076-9D38-E867A36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33A-AD1D-42F4-B9B7-8EB3C9E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55E28-EBB6-4CA7-885A-EADB91F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AC8C-6D60-43C0-8481-C67E0D6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E76C-4176-4208-896B-F772C626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38C0-5C7F-4E1A-BCEF-AE6ED14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F918-2E04-48AE-BA33-9E6ECFE9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B6EA9-1D91-46FF-9A49-F08E30EA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DF-F7C7-4312-902E-0891003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57B-5B3B-4AD4-B936-DBBFF6F7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7932-130B-4778-87AA-FF1C9289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4E1E-3352-4FEC-A33B-769C728B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040EF-40EB-4611-9261-07E921716589}"/>
              </a:ext>
            </a:extLst>
          </p:cNvPr>
          <p:cNvGrpSpPr/>
          <p:nvPr/>
        </p:nvGrpSpPr>
        <p:grpSpPr>
          <a:xfrm>
            <a:off x="-197684" y="1633921"/>
            <a:ext cx="12192000" cy="624878"/>
            <a:chOff x="-400195" y="1568657"/>
            <a:chExt cx="12935096" cy="662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AF716-76B4-4575-9C34-386AF79E3E0F}"/>
                </a:ext>
              </a:extLst>
            </p:cNvPr>
            <p:cNvSpPr/>
            <p:nvPr/>
          </p:nvSpPr>
          <p:spPr>
            <a:xfrm>
              <a:off x="-400195" y="1568658"/>
              <a:ext cx="12935096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351F1-E43F-44DF-A261-C1D14B11EF5D}"/>
                </a:ext>
              </a:extLst>
            </p:cNvPr>
            <p:cNvSpPr/>
            <p:nvPr/>
          </p:nvSpPr>
          <p:spPr>
            <a:xfrm>
              <a:off x="151307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About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8C278-C6B1-475A-B8D7-8D7E49FA873A}"/>
                </a:ext>
              </a:extLst>
            </p:cNvPr>
            <p:cNvSpPr/>
            <p:nvPr/>
          </p:nvSpPr>
          <p:spPr>
            <a:xfrm>
              <a:off x="288246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Gallery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A75F27-F512-403D-8E0C-1B8A8B0C6576}"/>
                </a:ext>
              </a:extLst>
            </p:cNvPr>
            <p:cNvSpPr/>
            <p:nvPr/>
          </p:nvSpPr>
          <p:spPr>
            <a:xfrm>
              <a:off x="425186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Amenities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7D4AE-6EFF-42A7-9517-A6ADDA3199B3}"/>
                </a:ext>
              </a:extLst>
            </p:cNvPr>
            <p:cNvSpPr/>
            <p:nvPr/>
          </p:nvSpPr>
          <p:spPr>
            <a:xfrm>
              <a:off x="562125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Reservations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4301F9-2987-4398-B9A4-C75DE5002DEB}"/>
                </a:ext>
              </a:extLst>
            </p:cNvPr>
            <p:cNvSpPr/>
            <p:nvPr/>
          </p:nvSpPr>
          <p:spPr>
            <a:xfrm>
              <a:off x="699065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Rates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9634F-E0C2-4612-A753-DF769DB905E8}"/>
                </a:ext>
              </a:extLst>
            </p:cNvPr>
            <p:cNvSpPr/>
            <p:nvPr/>
          </p:nvSpPr>
          <p:spPr>
            <a:xfrm>
              <a:off x="8588855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4DA2D-5C6F-496B-AA38-95887C5B4A66}"/>
                </a:ext>
              </a:extLst>
            </p:cNvPr>
            <p:cNvSpPr/>
            <p:nvPr/>
          </p:nvSpPr>
          <p:spPr>
            <a:xfrm>
              <a:off x="9972134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Out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7C5FAB7-F8A4-4165-BF69-EA4408AE0F19}"/>
                </a:ext>
              </a:extLst>
            </p:cNvPr>
            <p:cNvSpPr/>
            <p:nvPr/>
          </p:nvSpPr>
          <p:spPr>
            <a:xfrm rot="10800000">
              <a:off x="8588855" y="1928077"/>
              <a:ext cx="2752674" cy="260143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B8202-CB03-4EDD-80A9-72FEA68A2E88}"/>
                </a:ext>
              </a:extLst>
            </p:cNvPr>
            <p:cNvSpPr txBox="1"/>
            <p:nvPr/>
          </p:nvSpPr>
          <p:spPr>
            <a:xfrm>
              <a:off x="8865470" y="1873482"/>
              <a:ext cx="2230863" cy="35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Availability Check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72B28-5EFE-4954-9917-65724E0F38B2}"/>
                </a:ext>
              </a:extLst>
            </p:cNvPr>
            <p:cNvSpPr/>
            <p:nvPr/>
          </p:nvSpPr>
          <p:spPr>
            <a:xfrm>
              <a:off x="143676" y="1568657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Area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559830-6C5D-47C3-B0D7-D829142509E1}"/>
              </a:ext>
            </a:extLst>
          </p:cNvPr>
          <p:cNvSpPr txBox="1"/>
          <p:nvPr/>
        </p:nvSpPr>
        <p:spPr>
          <a:xfrm>
            <a:off x="0" y="4114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Nav Bar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DA87-2CC0-4763-8800-3CF7E68FE0E6}"/>
              </a:ext>
            </a:extLst>
          </p:cNvPr>
          <p:cNvSpPr txBox="1"/>
          <p:nvPr/>
        </p:nvSpPr>
        <p:spPr>
          <a:xfrm>
            <a:off x="0" y="35509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Footer</a:t>
            </a:r>
            <a:endParaRPr lang="en-US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3219-7573-4BB7-9E18-293FF08C30AB}"/>
              </a:ext>
            </a:extLst>
          </p:cNvPr>
          <p:cNvSpPr/>
          <p:nvPr/>
        </p:nvSpPr>
        <p:spPr>
          <a:xfrm>
            <a:off x="11072080" y="1633921"/>
            <a:ext cx="1290726" cy="5109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8D530-DB5E-4CDC-8519-880EE0ABD770}"/>
              </a:ext>
            </a:extLst>
          </p:cNvPr>
          <p:cNvGrpSpPr/>
          <p:nvPr/>
        </p:nvGrpSpPr>
        <p:grpSpPr>
          <a:xfrm>
            <a:off x="0" y="4258806"/>
            <a:ext cx="12192000" cy="407644"/>
            <a:chOff x="0" y="4258806"/>
            <a:chExt cx="12192000" cy="4076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24845-1E49-48D0-A917-A694C2AD74FD}"/>
                </a:ext>
              </a:extLst>
            </p:cNvPr>
            <p:cNvSpPr/>
            <p:nvPr/>
          </p:nvSpPr>
          <p:spPr>
            <a:xfrm>
              <a:off x="0" y="4258806"/>
              <a:ext cx="12192000" cy="4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0C7109-BA34-4FEC-AB76-4D6C751F229F}"/>
                </a:ext>
              </a:extLst>
            </p:cNvPr>
            <p:cNvSpPr txBox="1"/>
            <p:nvPr/>
          </p:nvSpPr>
          <p:spPr>
            <a:xfrm>
              <a:off x="9677836" y="428488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Terms and Conditions</a:t>
              </a:r>
            </a:p>
          </p:txBody>
        </p:sp>
        <p:pic>
          <p:nvPicPr>
            <p:cNvPr id="1026" name="Picture 2" descr="Image result for facebook logo">
              <a:extLst>
                <a:ext uri="{FF2B5EF4-FFF2-40B4-BE49-F238E27FC236}">
                  <a16:creationId xmlns:a16="http://schemas.microsoft.com/office/drawing/2014/main" id="{1A1DB9D8-EF5D-4AA7-A96A-0D911EF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58" y="4307748"/>
              <a:ext cx="306705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42329-4857-4472-BA69-2EEB166E1388}"/>
                </a:ext>
              </a:extLst>
            </p:cNvPr>
            <p:cNvSpPr txBox="1"/>
            <p:nvPr/>
          </p:nvSpPr>
          <p:spPr>
            <a:xfrm>
              <a:off x="8500822" y="428949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2ED71-6737-4F14-92E8-D880DB339128}"/>
                </a:ext>
              </a:extLst>
            </p:cNvPr>
            <p:cNvSpPr txBox="1"/>
            <p:nvPr/>
          </p:nvSpPr>
          <p:spPr>
            <a:xfrm>
              <a:off x="7454700" y="429330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pic>
          <p:nvPicPr>
            <p:cNvPr id="1028" name="Picture 4" descr="Image result for airbnb logo">
              <a:extLst>
                <a:ext uri="{FF2B5EF4-FFF2-40B4-BE49-F238E27FC236}">
                  <a16:creationId xmlns:a16="http://schemas.microsoft.com/office/drawing/2014/main" id="{2B313A75-E393-42EA-89F1-009550A54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0" r="70317"/>
            <a:stretch/>
          </p:blipFill>
          <p:spPr bwMode="auto">
            <a:xfrm>
              <a:off x="7112794" y="4307748"/>
              <a:ext cx="288444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yz logo">
              <a:extLst>
                <a:ext uri="{FF2B5EF4-FFF2-40B4-BE49-F238E27FC236}">
                  <a16:creationId xmlns:a16="http://schemas.microsoft.com/office/drawing/2014/main" id="{15EF6CD2-575E-4C09-85A2-65DA2B2E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5" b="89503" l="3000" r="90000">
                          <a14:foregroundMark x1="22000" y1="71547" x2="28500" y2="37569"/>
                          <a14:foregroundMark x1="28500" y1="37569" x2="28500" y2="38398"/>
                          <a14:foregroundMark x1="25750" y1="35083" x2="19875" y2="64917"/>
                          <a14:foregroundMark x1="19875" y1="64917" x2="19875" y2="64917"/>
                          <a14:foregroundMark x1="28750" y1="64641" x2="24500" y2="53039"/>
                          <a14:foregroundMark x1="24500" y1="53039" x2="24250" y2="53039"/>
                          <a14:foregroundMark x1="9500" y1="33702" x2="9500" y2="33702"/>
                          <a14:foregroundMark x1="30000" y1="47238" x2="26000" y2="29282"/>
                          <a14:foregroundMark x1="30500" y1="62707" x2="29375" y2="52210"/>
                          <a14:foregroundMark x1="22625" y1="72928" x2="27375" y2="62431"/>
                          <a14:foregroundMark x1="27375" y1="62431" x2="27375" y2="62155"/>
                          <a14:foregroundMark x1="25875" y1="70166" x2="30250" y2="63812"/>
                          <a14:foregroundMark x1="28500" y1="62983" x2="26250" y2="35083"/>
                          <a14:foregroundMark x1="12625" y1="70718" x2="6625" y2="71547"/>
                          <a14:foregroundMark x1="13000" y1="69890" x2="3000" y2="71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3" r="62787" b="14384"/>
            <a:stretch/>
          </p:blipFill>
          <p:spPr bwMode="auto">
            <a:xfrm>
              <a:off x="6710169" y="4284888"/>
              <a:ext cx="375519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8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Page Layout</a:t>
            </a:r>
            <a:endParaRPr lang="en-US" b="1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DE189-8E88-4869-A4BA-0470EEC20D68}"/>
              </a:ext>
            </a:extLst>
          </p:cNvPr>
          <p:cNvGrpSpPr/>
          <p:nvPr/>
        </p:nvGrpSpPr>
        <p:grpSpPr>
          <a:xfrm>
            <a:off x="1397000" y="1250950"/>
            <a:ext cx="9398000" cy="3041650"/>
            <a:chOff x="1397000" y="1250950"/>
            <a:chExt cx="9398000" cy="304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ED129-569D-429E-9B70-882E2EFA176D}"/>
                </a:ext>
              </a:extLst>
            </p:cNvPr>
            <p:cNvSpPr/>
            <p:nvPr/>
          </p:nvSpPr>
          <p:spPr>
            <a:xfrm>
              <a:off x="1397000" y="1250950"/>
              <a:ext cx="9398000" cy="3041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C58BA-8605-4EE4-B1D5-8CEC7C616560}"/>
                </a:ext>
              </a:extLst>
            </p:cNvPr>
            <p:cNvSpPr/>
            <p:nvPr/>
          </p:nvSpPr>
          <p:spPr>
            <a:xfrm>
              <a:off x="1397000" y="125095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 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52201F-529E-4E6D-9114-400BAD14E99E}"/>
                </a:ext>
              </a:extLst>
            </p:cNvPr>
            <p:cNvSpPr/>
            <p:nvPr/>
          </p:nvSpPr>
          <p:spPr>
            <a:xfrm>
              <a:off x="1397000" y="391160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047BC8-8A23-420B-A0BF-7E9CAC4750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1007BC-A636-439A-A25C-C99ABFF3C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7C5A33-04B0-4F02-84C8-19FA19932758}"/>
              </a:ext>
            </a:extLst>
          </p:cNvPr>
          <p:cNvSpPr txBox="1"/>
          <p:nvPr/>
        </p:nvSpPr>
        <p:spPr>
          <a:xfrm>
            <a:off x="2654302" y="2577068"/>
            <a:ext cx="6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Home</a:t>
            </a:r>
            <a:endParaRPr lang="en-US" b="1" i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D1290-1E7A-4347-AE18-20E459F15A82}"/>
              </a:ext>
            </a:extLst>
          </p:cNvPr>
          <p:cNvGrpSpPr/>
          <p:nvPr/>
        </p:nvGrpSpPr>
        <p:grpSpPr>
          <a:xfrm>
            <a:off x="1397000" y="1261300"/>
            <a:ext cx="9398000" cy="5579130"/>
            <a:chOff x="1397000" y="1261300"/>
            <a:chExt cx="9398000" cy="55791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6549CB-0A55-4BBC-BEEE-A0FD816F4EC2}"/>
                </a:ext>
              </a:extLst>
            </p:cNvPr>
            <p:cNvGrpSpPr/>
            <p:nvPr/>
          </p:nvGrpSpPr>
          <p:grpSpPr>
            <a:xfrm>
              <a:off x="1397000" y="1261300"/>
              <a:ext cx="9398000" cy="5145850"/>
              <a:chOff x="1397000" y="1261300"/>
              <a:chExt cx="9398000" cy="514585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F2B164-7CCC-45AD-9F27-839B30D6C127}"/>
                  </a:ext>
                </a:extLst>
              </p:cNvPr>
              <p:cNvSpPr/>
              <p:nvPr/>
            </p:nvSpPr>
            <p:spPr>
              <a:xfrm>
                <a:off x="1397000" y="1261300"/>
                <a:ext cx="9398000" cy="514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A926F5-B978-4698-BBA9-81143CB388A4}"/>
                  </a:ext>
                </a:extLst>
              </p:cNvPr>
              <p:cNvSpPr/>
              <p:nvPr/>
            </p:nvSpPr>
            <p:spPr>
              <a:xfrm>
                <a:off x="1492250" y="2590800"/>
                <a:ext cx="9201150" cy="27813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 Slider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D8D097-E0D1-45DC-B495-4DAF92DDC517}"/>
                  </a:ext>
                </a:extLst>
              </p:cNvPr>
              <p:cNvSpPr/>
              <p:nvPr/>
            </p:nvSpPr>
            <p:spPr>
              <a:xfrm>
                <a:off x="5162550" y="5194300"/>
                <a:ext cx="1860550" cy="177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528876C-C39B-4D1C-80DB-1C26040DBE4B}"/>
                  </a:ext>
                </a:extLst>
              </p:cNvPr>
              <p:cNvSpPr/>
              <p:nvPr/>
            </p:nvSpPr>
            <p:spPr>
              <a:xfrm>
                <a:off x="5274733" y="5209116"/>
                <a:ext cx="148167" cy="1481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24D3581-C4C5-453E-8FF7-EE6BC6CAB3FD}"/>
                  </a:ext>
                </a:extLst>
              </p:cNvPr>
              <p:cNvSpPr/>
              <p:nvPr/>
            </p:nvSpPr>
            <p:spPr>
              <a:xfrm>
                <a:off x="5644620" y="5211233"/>
                <a:ext cx="148167" cy="1481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DD5A35E-0ECF-4739-B529-571DB5FED10E}"/>
                  </a:ext>
                </a:extLst>
              </p:cNvPr>
              <p:cNvSpPr/>
              <p:nvPr/>
            </p:nvSpPr>
            <p:spPr>
              <a:xfrm>
                <a:off x="6039908" y="5209116"/>
                <a:ext cx="148167" cy="1481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322B983-6E3A-416C-B087-9028587862E7}"/>
                  </a:ext>
                </a:extLst>
              </p:cNvPr>
              <p:cNvSpPr/>
              <p:nvPr/>
            </p:nvSpPr>
            <p:spPr>
              <a:xfrm>
                <a:off x="6409795" y="5209115"/>
                <a:ext cx="148167" cy="1481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0374383-057C-49C0-8296-0029D7BFAB39}"/>
                  </a:ext>
                </a:extLst>
              </p:cNvPr>
              <p:cNvSpPr/>
              <p:nvPr/>
            </p:nvSpPr>
            <p:spPr>
              <a:xfrm>
                <a:off x="6768834" y="5209115"/>
                <a:ext cx="148167" cy="1481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FFC8BE-BDF5-42C4-A471-E7EF7271F9DC}"/>
                  </a:ext>
                </a:extLst>
              </p:cNvPr>
              <p:cNvSpPr txBox="1"/>
              <p:nvPr/>
            </p:nvSpPr>
            <p:spPr>
              <a:xfrm>
                <a:off x="1397000" y="1283553"/>
                <a:ext cx="939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Carob Cottage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1CAD3-2DB5-4B0C-AB30-770DA7751867}"/>
                  </a:ext>
                </a:extLst>
              </p:cNvPr>
              <p:cNvSpPr txBox="1"/>
              <p:nvPr/>
            </p:nvSpPr>
            <p:spPr>
              <a:xfrm>
                <a:off x="1492250" y="2097161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Your home away from home, right in the heart of Australia's Top wine region 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A7880F-1E73-453E-BE07-B862C0F1B58B}"/>
                </a:ext>
              </a:extLst>
            </p:cNvPr>
            <p:cNvSpPr/>
            <p:nvPr/>
          </p:nvSpPr>
          <p:spPr>
            <a:xfrm>
              <a:off x="1492250" y="5372100"/>
              <a:ext cx="2330450" cy="96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Things to do nearby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E7471B-7444-412D-BEB7-A1B76B631BBB}"/>
                </a:ext>
              </a:extLst>
            </p:cNvPr>
            <p:cNvSpPr/>
            <p:nvPr/>
          </p:nvSpPr>
          <p:spPr>
            <a:xfrm>
              <a:off x="3819525" y="5374216"/>
              <a:ext cx="2330450" cy="96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Facilities and Amenities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A3DD0D-2BA5-468E-9325-DD1AE55D17E0}"/>
                </a:ext>
              </a:extLst>
            </p:cNvPr>
            <p:cNvSpPr/>
            <p:nvPr/>
          </p:nvSpPr>
          <p:spPr>
            <a:xfrm>
              <a:off x="6143625" y="5378451"/>
              <a:ext cx="2330450" cy="96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Make a reservation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716F4C-899B-408A-8438-1ED24A3FFCBF}"/>
                </a:ext>
              </a:extLst>
            </p:cNvPr>
            <p:cNvSpPr/>
            <p:nvPr/>
          </p:nvSpPr>
          <p:spPr>
            <a:xfrm>
              <a:off x="8477250" y="5378451"/>
              <a:ext cx="2222500" cy="96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 about us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BC6EE-BAE7-4528-B50F-EFF5E2716427}"/>
                </a:ext>
              </a:extLst>
            </p:cNvPr>
            <p:cNvSpPr txBox="1"/>
            <p:nvPr/>
          </p:nvSpPr>
          <p:spPr>
            <a:xfrm>
              <a:off x="4775200" y="6471098"/>
              <a:ext cx="301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Optional – subject to change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BA83CB-F779-4E18-ABBB-B867025C02E4}"/>
                </a:ext>
              </a:extLst>
            </p:cNvPr>
            <p:cNvCxnSpPr>
              <a:stCxn id="31" idx="1"/>
            </p:cNvCxnSpPr>
            <p:nvPr/>
          </p:nvCxnSpPr>
          <p:spPr>
            <a:xfrm flipH="1" flipV="1">
              <a:off x="2705100" y="6076950"/>
              <a:ext cx="2070100" cy="578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3F4F2E-73F5-491F-BA88-2F195C4CF447}"/>
                </a:ext>
              </a:extLst>
            </p:cNvPr>
            <p:cNvCxnSpPr/>
            <p:nvPr/>
          </p:nvCxnSpPr>
          <p:spPr>
            <a:xfrm flipH="1" flipV="1">
              <a:off x="5059362" y="6179897"/>
              <a:ext cx="492126" cy="351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62E9A2-D561-4578-965C-E744E7D32D2A}"/>
                </a:ext>
              </a:extLst>
            </p:cNvPr>
            <p:cNvCxnSpPr/>
            <p:nvPr/>
          </p:nvCxnSpPr>
          <p:spPr>
            <a:xfrm flipV="1">
              <a:off x="6842917" y="6076950"/>
              <a:ext cx="319883" cy="3925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98945F-7702-4011-B07F-DB095271A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00" y="6076950"/>
              <a:ext cx="157480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Amenities</a:t>
            </a:r>
            <a:endParaRPr lang="en-US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90B2C6-96C0-4562-A4BD-53E4D87B51A1}"/>
              </a:ext>
            </a:extLst>
          </p:cNvPr>
          <p:cNvGrpSpPr/>
          <p:nvPr/>
        </p:nvGrpSpPr>
        <p:grpSpPr>
          <a:xfrm>
            <a:off x="1397000" y="1242250"/>
            <a:ext cx="9398000" cy="3875850"/>
            <a:chOff x="1397000" y="1242250"/>
            <a:chExt cx="9398000" cy="3875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1242250"/>
              <a:ext cx="9398000" cy="3875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89A147-3FFD-4816-A466-E33BF0698E94}"/>
                </a:ext>
              </a:extLst>
            </p:cNvPr>
            <p:cNvSpPr txBox="1"/>
            <p:nvPr/>
          </p:nvSpPr>
          <p:spPr>
            <a:xfrm>
              <a:off x="2686050" y="201930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0" name="Star: 7 Points 9">
              <a:extLst>
                <a:ext uri="{FF2B5EF4-FFF2-40B4-BE49-F238E27FC236}">
                  <a16:creationId xmlns:a16="http://schemas.microsoft.com/office/drawing/2014/main" id="{9208673E-E08B-4A49-B543-CB4CCDDEF90E}"/>
                </a:ext>
              </a:extLst>
            </p:cNvPr>
            <p:cNvSpPr/>
            <p:nvPr/>
          </p:nvSpPr>
          <p:spPr>
            <a:xfrm>
              <a:off x="2813050" y="210751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97B09-8260-4F5C-9202-7F50FDF0C020}"/>
                </a:ext>
              </a:extLst>
            </p:cNvPr>
            <p:cNvSpPr txBox="1"/>
            <p:nvPr/>
          </p:nvSpPr>
          <p:spPr>
            <a:xfrm>
              <a:off x="2686050" y="275384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43BC132A-4C1B-406E-874B-A17523591CF6}"/>
                </a:ext>
              </a:extLst>
            </p:cNvPr>
            <p:cNvSpPr/>
            <p:nvPr/>
          </p:nvSpPr>
          <p:spPr>
            <a:xfrm>
              <a:off x="2813050" y="284206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C3CE-3BA1-4144-8E8A-E055A322810D}"/>
                </a:ext>
              </a:extLst>
            </p:cNvPr>
            <p:cNvSpPr txBox="1"/>
            <p:nvPr/>
          </p:nvSpPr>
          <p:spPr>
            <a:xfrm>
              <a:off x="2686050" y="3442681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7" name="Star: 7 Points 16">
              <a:extLst>
                <a:ext uri="{FF2B5EF4-FFF2-40B4-BE49-F238E27FC236}">
                  <a16:creationId xmlns:a16="http://schemas.microsoft.com/office/drawing/2014/main" id="{B599F065-2194-4895-A949-8BA9A392E0EA}"/>
                </a:ext>
              </a:extLst>
            </p:cNvPr>
            <p:cNvSpPr/>
            <p:nvPr/>
          </p:nvSpPr>
          <p:spPr>
            <a:xfrm>
              <a:off x="2813050" y="3530896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8F23E9-EA90-4350-BBBD-5BEE92B6EBAA}"/>
                </a:ext>
              </a:extLst>
            </p:cNvPr>
            <p:cNvSpPr txBox="1"/>
            <p:nvPr/>
          </p:nvSpPr>
          <p:spPr>
            <a:xfrm>
              <a:off x="2686050" y="4177227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9" name="Star: 7 Points 18">
              <a:extLst>
                <a:ext uri="{FF2B5EF4-FFF2-40B4-BE49-F238E27FC236}">
                  <a16:creationId xmlns:a16="http://schemas.microsoft.com/office/drawing/2014/main" id="{C0E65938-B2F5-48B8-935B-D3EA5B9FD700}"/>
                </a:ext>
              </a:extLst>
            </p:cNvPr>
            <p:cNvSpPr/>
            <p:nvPr/>
          </p:nvSpPr>
          <p:spPr>
            <a:xfrm>
              <a:off x="2813050" y="4265442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974EE-6B4F-4D36-A527-40A4B8CAEA6C}"/>
                </a:ext>
              </a:extLst>
            </p:cNvPr>
            <p:cNvSpPr txBox="1"/>
            <p:nvPr/>
          </p:nvSpPr>
          <p:spPr>
            <a:xfrm>
              <a:off x="6772275" y="202179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3" name="Star: 7 Points 22">
              <a:extLst>
                <a:ext uri="{FF2B5EF4-FFF2-40B4-BE49-F238E27FC236}">
                  <a16:creationId xmlns:a16="http://schemas.microsoft.com/office/drawing/2014/main" id="{45A37558-966A-4CBC-A50A-3D22E1230E7E}"/>
                </a:ext>
              </a:extLst>
            </p:cNvPr>
            <p:cNvSpPr/>
            <p:nvPr/>
          </p:nvSpPr>
          <p:spPr>
            <a:xfrm>
              <a:off x="6899275" y="211000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5CF1D-70CD-4369-964D-F6E01CA86138}"/>
                </a:ext>
              </a:extLst>
            </p:cNvPr>
            <p:cNvSpPr txBox="1"/>
            <p:nvPr/>
          </p:nvSpPr>
          <p:spPr>
            <a:xfrm>
              <a:off x="6772275" y="2753845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4643E137-7E55-4F1D-81A3-6127AFEAAEE9}"/>
                </a:ext>
              </a:extLst>
            </p:cNvPr>
            <p:cNvSpPr/>
            <p:nvPr/>
          </p:nvSpPr>
          <p:spPr>
            <a:xfrm>
              <a:off x="6899275" y="2842060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15BE6-CACB-4D2F-AB9B-B0E2E85C376D}"/>
                </a:ext>
              </a:extLst>
            </p:cNvPr>
            <p:cNvSpPr txBox="1"/>
            <p:nvPr/>
          </p:nvSpPr>
          <p:spPr>
            <a:xfrm>
              <a:off x="6772275" y="353089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7" name="Star: 7 Points 26">
              <a:extLst>
                <a:ext uri="{FF2B5EF4-FFF2-40B4-BE49-F238E27FC236}">
                  <a16:creationId xmlns:a16="http://schemas.microsoft.com/office/drawing/2014/main" id="{3735938B-485E-4013-BB8F-FD79E32E5309}"/>
                </a:ext>
              </a:extLst>
            </p:cNvPr>
            <p:cNvSpPr/>
            <p:nvPr/>
          </p:nvSpPr>
          <p:spPr>
            <a:xfrm>
              <a:off x="6899275" y="361911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40051B-9C4C-4C38-869C-DF43B2438114}"/>
                </a:ext>
              </a:extLst>
            </p:cNvPr>
            <p:cNvSpPr txBox="1"/>
            <p:nvPr/>
          </p:nvSpPr>
          <p:spPr>
            <a:xfrm>
              <a:off x="6740525" y="419940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9" name="Star: 7 Points 28">
              <a:extLst>
                <a:ext uri="{FF2B5EF4-FFF2-40B4-BE49-F238E27FC236}">
                  <a16:creationId xmlns:a16="http://schemas.microsoft.com/office/drawing/2014/main" id="{B74DD22F-425B-4BA7-BD6E-D9D789BB1387}"/>
                </a:ext>
              </a:extLst>
            </p:cNvPr>
            <p:cNvSpPr/>
            <p:nvPr/>
          </p:nvSpPr>
          <p:spPr>
            <a:xfrm>
              <a:off x="6867525" y="428762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73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92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Kassebaum</dc:creator>
  <cp:lastModifiedBy>Carl Kassebaum</cp:lastModifiedBy>
  <cp:revision>12</cp:revision>
  <dcterms:created xsi:type="dcterms:W3CDTF">2018-06-23T04:20:32Z</dcterms:created>
  <dcterms:modified xsi:type="dcterms:W3CDTF">2018-06-23T06:35:32Z</dcterms:modified>
</cp:coreProperties>
</file>