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Reservation</a:t>
            </a:r>
            <a:endParaRPr lang="en-US" b="1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E0B188-9162-40BE-A174-008421C1EF70}"/>
              </a:ext>
            </a:extLst>
          </p:cNvPr>
          <p:cNvGrpSpPr/>
          <p:nvPr/>
        </p:nvGrpSpPr>
        <p:grpSpPr>
          <a:xfrm>
            <a:off x="1396999" y="1242248"/>
            <a:ext cx="9429749" cy="11502202"/>
            <a:chOff x="1396999" y="1242248"/>
            <a:chExt cx="9429749" cy="115022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E20422-542D-4D09-BA13-C9806EAF6F6E}"/>
                </a:ext>
              </a:extLst>
            </p:cNvPr>
            <p:cNvSpPr/>
            <p:nvPr/>
          </p:nvSpPr>
          <p:spPr>
            <a:xfrm>
              <a:off x="1397000" y="1242249"/>
              <a:ext cx="939800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24A8B1-078C-46FB-B15D-74A333F5B44E}"/>
                </a:ext>
              </a:extLst>
            </p:cNvPr>
            <p:cNvSpPr/>
            <p:nvPr/>
          </p:nvSpPr>
          <p:spPr>
            <a:xfrm>
              <a:off x="2501898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In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97E290-DFF1-4D65-ACA7-773B03FF95C5}"/>
                </a:ext>
              </a:extLst>
            </p:cNvPr>
            <p:cNvSpPr/>
            <p:nvPr/>
          </p:nvSpPr>
          <p:spPr>
            <a:xfrm>
              <a:off x="1396999" y="1304345"/>
              <a:ext cx="7029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Place a reservation request: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3474FA-71F9-4437-90E4-F04375936E4F}"/>
                </a:ext>
              </a:extLst>
            </p:cNvPr>
            <p:cNvSpPr/>
            <p:nvPr/>
          </p:nvSpPr>
          <p:spPr>
            <a:xfrm>
              <a:off x="5111754" y="3103117"/>
              <a:ext cx="2368550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 Out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46B21A-06D8-4420-95A4-14F4C13C9745}"/>
                </a:ext>
              </a:extLst>
            </p:cNvPr>
            <p:cNvSpPr/>
            <p:nvPr/>
          </p:nvSpPr>
          <p:spPr>
            <a:xfrm>
              <a:off x="8426449" y="1242248"/>
              <a:ext cx="2368550" cy="115022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0ED79C-EB3B-418D-A8F7-8DCD14E9C37D}"/>
                </a:ext>
              </a:extLst>
            </p:cNvPr>
            <p:cNvSpPr/>
            <p:nvPr/>
          </p:nvSpPr>
          <p:spPr>
            <a:xfrm>
              <a:off x="8458198" y="1334282"/>
              <a:ext cx="2368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Request Summary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840E37-E5E7-4C36-99A7-20BDBCA5A5BE}"/>
                </a:ext>
              </a:extLst>
            </p:cNvPr>
            <p:cNvSpPr/>
            <p:nvPr/>
          </p:nvSpPr>
          <p:spPr>
            <a:xfrm>
              <a:off x="8458198" y="1747375"/>
              <a:ext cx="2314569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Check in date: dd/mm/</a:t>
              </a:r>
              <a:r>
                <a:rPr lang="en-US" dirty="0" err="1"/>
                <a:t>yyyy</a:t>
              </a:r>
              <a:endParaRPr lang="en-US" dirty="0"/>
            </a:p>
            <a:p>
              <a:pPr algn="ctr"/>
              <a:r>
                <a:rPr lang="en-US" dirty="0"/>
                <a:t>Check out date:</a:t>
              </a:r>
              <a:br>
                <a:rPr lang="en-US" dirty="0"/>
              </a:br>
              <a:r>
                <a:rPr lang="en-US" dirty="0"/>
                <a:t>dd/mm/</a:t>
              </a:r>
              <a:r>
                <a:rPr lang="en-US" dirty="0" err="1"/>
                <a:t>yyyy</a:t>
              </a:r>
              <a:br>
                <a:rPr lang="en-US" dirty="0"/>
              </a:br>
              <a:r>
                <a:rPr lang="en-US" dirty="0"/>
                <a:t>Name: </a:t>
              </a:r>
              <a:br>
                <a:rPr lang="en-US" dirty="0"/>
              </a:br>
              <a:r>
                <a:rPr lang="en-US" dirty="0"/>
                <a:t>Country</a:t>
              </a:r>
              <a:br>
                <a:rPr lang="en-US" dirty="0"/>
              </a:br>
              <a:r>
                <a:rPr lang="en-US" dirty="0"/>
                <a:t>Post Code</a:t>
              </a:r>
              <a:br>
                <a:rPr lang="en-US" dirty="0"/>
              </a:br>
              <a:r>
                <a:rPr lang="en-US" dirty="0"/>
                <a:t>Contact Number</a:t>
              </a:r>
              <a:br>
                <a:rPr lang="en-US" dirty="0"/>
              </a:br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Number of Adults</a:t>
              </a:r>
            </a:p>
            <a:p>
              <a:pPr algn="ctr"/>
              <a:r>
                <a:rPr lang="en-US" dirty="0"/>
                <a:t>ETA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30D761-84D8-492B-8497-83E036F1B12A}"/>
                </a:ext>
              </a:extLst>
            </p:cNvPr>
            <p:cNvSpPr/>
            <p:nvPr/>
          </p:nvSpPr>
          <p:spPr>
            <a:xfrm>
              <a:off x="2501898" y="7056567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330952-A70D-45C5-AEB5-9E6F05BF669C}"/>
                </a:ext>
              </a:extLst>
            </p:cNvPr>
            <p:cNvSpPr/>
            <p:nvPr/>
          </p:nvSpPr>
          <p:spPr>
            <a:xfrm>
              <a:off x="2501898" y="8304646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Contact Number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FEFBFE-2E01-4DB2-A1AC-832B7DFA22C0}"/>
                </a:ext>
              </a:extLst>
            </p:cNvPr>
            <p:cNvSpPr/>
            <p:nvPr/>
          </p:nvSpPr>
          <p:spPr>
            <a:xfrm>
              <a:off x="2501898" y="894251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6DEDF4-6E5F-41F9-9199-FB076EDA8757}"/>
                </a:ext>
              </a:extLst>
            </p:cNvPr>
            <p:cNvSpPr/>
            <p:nvPr/>
          </p:nvSpPr>
          <p:spPr>
            <a:xfrm>
              <a:off x="2501898" y="9608009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Number of Adults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4E2C2A-300B-459B-AC92-9D6D41E3D263}"/>
                </a:ext>
              </a:extLst>
            </p:cNvPr>
            <p:cNvSpPr/>
            <p:nvPr/>
          </p:nvSpPr>
          <p:spPr>
            <a:xfrm>
              <a:off x="2501898" y="1027349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Estimated Time of Arrival (optional)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FA2242-9619-4887-B0A8-77A909F697A4}"/>
                </a:ext>
              </a:extLst>
            </p:cNvPr>
            <p:cNvSpPr/>
            <p:nvPr/>
          </p:nvSpPr>
          <p:spPr>
            <a:xfrm>
              <a:off x="2501898" y="7676201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 Code (if applicable)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DCC24-8C96-4134-8E36-F105D52E3356}"/>
                </a:ext>
              </a:extLst>
            </p:cNvPr>
            <p:cNvSpPr/>
            <p:nvPr/>
          </p:nvSpPr>
          <p:spPr>
            <a:xfrm>
              <a:off x="2501898" y="6428568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8F14CC-48F4-402E-8366-97C5D2F7B0B9}"/>
                </a:ext>
              </a:extLst>
            </p:cNvPr>
            <p:cNvSpPr txBox="1"/>
            <p:nvPr/>
          </p:nvSpPr>
          <p:spPr>
            <a:xfrm>
              <a:off x="2501899" y="2399395"/>
              <a:ext cx="2489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Prefill data with Facebook!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B14429-028C-48DB-92BF-49F974AD314A}"/>
                </a:ext>
              </a:extLst>
            </p:cNvPr>
            <p:cNvSpPr/>
            <p:nvPr/>
          </p:nvSpPr>
          <p:spPr>
            <a:xfrm>
              <a:off x="2501898" y="11582805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 Request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194C778-F69E-4A83-AEE4-B3F8E7B48EC0}"/>
                </a:ext>
              </a:extLst>
            </p:cNvPr>
            <p:cNvSpPr/>
            <p:nvPr/>
          </p:nvSpPr>
          <p:spPr>
            <a:xfrm>
              <a:off x="2501898" y="10970764"/>
              <a:ext cx="4978406" cy="43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have read and agreed to the terms and conditions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57719-C2A0-442D-AF91-002BFC7D3B72}"/>
                </a:ext>
              </a:extLst>
            </p:cNvPr>
            <p:cNvSpPr/>
            <p:nvPr/>
          </p:nvSpPr>
          <p:spPr>
            <a:xfrm>
              <a:off x="2222500" y="11031112"/>
              <a:ext cx="292097" cy="350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23FFF6-72EA-4C13-B900-24F1DA57EBC0}"/>
                </a:ext>
              </a:extLst>
            </p:cNvPr>
            <p:cNvSpPr txBox="1"/>
            <p:nvPr/>
          </p:nvSpPr>
          <p:spPr>
            <a:xfrm>
              <a:off x="5445123" y="12215567"/>
              <a:ext cx="301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– subject to 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4D3683-7052-45BE-BF68-792ED0C1D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764" y="4994006"/>
              <a:ext cx="1567282" cy="7191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1DE7A-7B48-4754-A5B2-9F755D611727}"/>
                </a:ext>
              </a:extLst>
            </p:cNvPr>
            <p:cNvSpPr/>
            <p:nvPr/>
          </p:nvSpPr>
          <p:spPr>
            <a:xfrm>
              <a:off x="2501898" y="3800383"/>
              <a:ext cx="4978406" cy="233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A69775-4198-4059-B8F3-10A68BB69B6E}"/>
                </a:ext>
              </a:extLst>
            </p:cNvPr>
            <p:cNvSpPr/>
            <p:nvPr/>
          </p:nvSpPr>
          <p:spPr>
            <a:xfrm>
              <a:off x="3406140" y="3539043"/>
              <a:ext cx="655320" cy="26134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FC29B4-436B-40E3-AC77-5F8D93071875}"/>
                </a:ext>
              </a:extLst>
            </p:cNvPr>
            <p:cNvSpPr txBox="1"/>
            <p:nvPr/>
          </p:nvSpPr>
          <p:spPr>
            <a:xfrm>
              <a:off x="2501898" y="1685148"/>
              <a:ext cx="516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Booking and Property Details</a:t>
              </a:r>
            </a:p>
          </p:txBody>
        </p:sp>
        <p:sp>
          <p:nvSpPr>
            <p:cNvPr id="90" name="Half Frame 89">
              <a:extLst>
                <a:ext uri="{FF2B5EF4-FFF2-40B4-BE49-F238E27FC236}">
                  <a16:creationId xmlns:a16="http://schemas.microsoft.com/office/drawing/2014/main" id="{45BEF097-5E81-4E4C-83BC-548F8C5FF55C}"/>
                </a:ext>
              </a:extLst>
            </p:cNvPr>
            <p:cNvSpPr/>
            <p:nvPr/>
          </p:nvSpPr>
          <p:spPr>
            <a:xfrm rot="13500000">
              <a:off x="5502655" y="1762341"/>
              <a:ext cx="162141" cy="162141"/>
            </a:xfrm>
            <a:prstGeom prst="half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80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Login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9701A-CB54-45C4-85F1-63616CC5C7E5}"/>
              </a:ext>
            </a:extLst>
          </p:cNvPr>
          <p:cNvCxnSpPr>
            <a:cxnSpLocks/>
          </p:cNvCxnSpPr>
          <p:nvPr/>
        </p:nvCxnSpPr>
        <p:spPr>
          <a:xfrm>
            <a:off x="8740815" y="1242250"/>
            <a:ext cx="0" cy="391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D474C6-1762-4CCE-999D-354C8DC691F0}"/>
              </a:ext>
            </a:extLst>
          </p:cNvPr>
          <p:cNvSpPr txBox="1"/>
          <p:nvPr/>
        </p:nvSpPr>
        <p:spPr>
          <a:xfrm>
            <a:off x="4641448" y="2828986"/>
            <a:ext cx="15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AC192-5EC0-47A0-8A07-052BA232EC3B}"/>
              </a:ext>
            </a:extLst>
          </p:cNvPr>
          <p:cNvSpPr/>
          <p:nvPr/>
        </p:nvSpPr>
        <p:spPr>
          <a:xfrm>
            <a:off x="8970380" y="1776714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9630B-0FC3-4F04-B46B-618DFCC769DD}"/>
              </a:ext>
            </a:extLst>
          </p:cNvPr>
          <p:cNvSpPr/>
          <p:nvPr/>
        </p:nvSpPr>
        <p:spPr>
          <a:xfrm>
            <a:off x="8970380" y="2192236"/>
            <a:ext cx="1591516" cy="254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7DD8A8-0FB0-4C51-A274-26E27128DD6D}"/>
              </a:ext>
            </a:extLst>
          </p:cNvPr>
          <p:cNvSpPr/>
          <p:nvPr/>
        </p:nvSpPr>
        <p:spPr>
          <a:xfrm>
            <a:off x="9160242" y="2606734"/>
            <a:ext cx="1215332" cy="253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8F5A6-8288-4878-9EC6-BB63BBC79038}"/>
              </a:ext>
            </a:extLst>
          </p:cNvPr>
          <p:cNvSpPr txBox="1"/>
          <p:nvPr/>
        </p:nvSpPr>
        <p:spPr>
          <a:xfrm>
            <a:off x="9457004" y="2901374"/>
            <a:ext cx="133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Forgot Password? </a:t>
            </a:r>
          </a:p>
        </p:txBody>
      </p:sp>
    </p:spTree>
    <p:extLst>
      <p:ext uri="{BB962C8B-B14F-4D97-AF65-F5344CB8AC3E}">
        <p14:creationId xmlns:p14="http://schemas.microsoft.com/office/powerpoint/2010/main" val="196557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Administrator Home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EDB46-53C5-4C2A-888E-52E7E50DAE3E}"/>
              </a:ext>
            </a:extLst>
          </p:cNvPr>
          <p:cNvSpPr/>
          <p:nvPr/>
        </p:nvSpPr>
        <p:spPr>
          <a:xfrm>
            <a:off x="3183037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8FD17C-F3C8-4730-94D8-18E0222EB010}"/>
              </a:ext>
            </a:extLst>
          </p:cNvPr>
          <p:cNvSpPr/>
          <p:nvPr/>
        </p:nvSpPr>
        <p:spPr>
          <a:xfrm>
            <a:off x="6096000" y="2017854"/>
            <a:ext cx="2912963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Price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CEED0-DD97-40C7-8C4D-C1E13892186D}"/>
              </a:ext>
            </a:extLst>
          </p:cNvPr>
          <p:cNvSpPr/>
          <p:nvPr/>
        </p:nvSpPr>
        <p:spPr>
          <a:xfrm>
            <a:off x="3183037" y="3389454"/>
            <a:ext cx="5825926" cy="2513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Year Calendar showing summary</a:t>
            </a:r>
          </a:p>
        </p:txBody>
      </p:sp>
    </p:spTree>
    <p:extLst>
      <p:ext uri="{BB962C8B-B14F-4D97-AF65-F5344CB8AC3E}">
        <p14:creationId xmlns:p14="http://schemas.microsoft.com/office/powerpoint/2010/main" val="91898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Booking Manager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92F7B37A-2638-4795-B235-E81BC1829E3E}"/>
              </a:ext>
            </a:extLst>
          </p:cNvPr>
          <p:cNvSpPr/>
          <p:nvPr/>
        </p:nvSpPr>
        <p:spPr>
          <a:xfrm>
            <a:off x="2048719" y="5867988"/>
            <a:ext cx="480349" cy="48034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054506"/>
            <a:ext cx="8009682" cy="378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Calendar – Click on booking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139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Individual Booking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531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E4320-D31B-4A84-B871-103E0C5672EF}"/>
              </a:ext>
            </a:extLst>
          </p:cNvPr>
          <p:cNvSpPr/>
          <p:nvPr/>
        </p:nvSpPr>
        <p:spPr>
          <a:xfrm>
            <a:off x="1397000" y="1242250"/>
            <a:ext cx="9398000" cy="378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4259-93A1-4271-B5DA-C5DE7C4A3AEB}"/>
              </a:ext>
            </a:extLst>
          </p:cNvPr>
          <p:cNvSpPr txBox="1"/>
          <p:nvPr/>
        </p:nvSpPr>
        <p:spPr>
          <a:xfrm>
            <a:off x="1608881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E2D29-D9A0-4DC6-9993-64A3484A2627}"/>
              </a:ext>
            </a:extLst>
          </p:cNvPr>
          <p:cNvSpPr txBox="1"/>
          <p:nvPr/>
        </p:nvSpPr>
        <p:spPr>
          <a:xfrm>
            <a:off x="3449256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79965-0EA2-4985-8433-986261223AEA}"/>
              </a:ext>
            </a:extLst>
          </p:cNvPr>
          <p:cNvSpPr txBox="1"/>
          <p:nvPr/>
        </p:nvSpPr>
        <p:spPr>
          <a:xfrm>
            <a:off x="8954625" y="1242250"/>
            <a:ext cx="1840375" cy="3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C4725-9935-4D9F-AB85-912789AE1B71}"/>
              </a:ext>
            </a:extLst>
          </p:cNvPr>
          <p:cNvSpPr/>
          <p:nvPr/>
        </p:nvSpPr>
        <p:spPr>
          <a:xfrm>
            <a:off x="2037144" y="2465408"/>
            <a:ext cx="8009682" cy="3373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Booking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EE51B-7F72-459A-936D-7647C6C65F69}"/>
              </a:ext>
            </a:extLst>
          </p:cNvPr>
          <p:cNvSpPr txBox="1"/>
          <p:nvPr/>
        </p:nvSpPr>
        <p:spPr>
          <a:xfrm>
            <a:off x="2037144" y="1855906"/>
            <a:ext cx="80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Individual Booking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87C35-A275-4D36-9711-0192CC0A10A2}"/>
              </a:ext>
            </a:extLst>
          </p:cNvPr>
          <p:cNvSpPr/>
          <p:nvPr/>
        </p:nvSpPr>
        <p:spPr>
          <a:xfrm>
            <a:off x="2288893" y="4749423"/>
            <a:ext cx="1241385" cy="52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6A79F-AB04-44FB-982D-759AC89FD502}"/>
              </a:ext>
            </a:extLst>
          </p:cNvPr>
          <p:cNvSpPr/>
          <p:nvPr/>
        </p:nvSpPr>
        <p:spPr>
          <a:xfrm>
            <a:off x="3530278" y="4412848"/>
            <a:ext cx="1652287" cy="120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Reserved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Booked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Deleted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68C9-8E34-4285-A542-83A01DD40F4D}"/>
              </a:ext>
            </a:extLst>
          </p:cNvPr>
          <p:cNvSpPr txBox="1"/>
          <p:nvPr/>
        </p:nvSpPr>
        <p:spPr>
          <a:xfrm>
            <a:off x="2106592" y="5838564"/>
            <a:ext cx="1652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212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Price Manager</a:t>
            </a:r>
            <a:endParaRPr lang="en-US" b="1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F26AA6-6259-4975-9124-006629D5F2D5}"/>
              </a:ext>
            </a:extLst>
          </p:cNvPr>
          <p:cNvGrpSpPr/>
          <p:nvPr/>
        </p:nvGrpSpPr>
        <p:grpSpPr>
          <a:xfrm>
            <a:off x="1397000" y="1242250"/>
            <a:ext cx="9398000" cy="5310950"/>
            <a:chOff x="1397000" y="1242250"/>
            <a:chExt cx="9398000" cy="5310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310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Price Ranges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8D0116-95EB-4DF1-878B-0A65C269F7D7}"/>
                </a:ext>
              </a:extLst>
            </p:cNvPr>
            <p:cNvSpPr/>
            <p:nvPr/>
          </p:nvSpPr>
          <p:spPr>
            <a:xfrm>
              <a:off x="2127811" y="2412836"/>
              <a:ext cx="7531261" cy="1395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Written description of price data</a:t>
              </a:r>
              <a:br>
                <a:rPr lang="en-US" dirty="0"/>
              </a:br>
              <a:r>
                <a:rPr lang="en-US" dirty="0"/>
                <a:t>Written description of price data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4021234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84729C00-F858-4155-886C-27BF2B171A17}"/>
                </a:ext>
              </a:extLst>
            </p:cNvPr>
            <p:cNvSpPr/>
            <p:nvPr/>
          </p:nvSpPr>
          <p:spPr>
            <a:xfrm>
              <a:off x="7500395" y="2836766"/>
              <a:ext cx="347241" cy="34724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532BB2A6-3D82-4A11-B6A2-82C03AE9C353}"/>
                </a:ext>
              </a:extLst>
            </p:cNvPr>
            <p:cNvSpPr/>
            <p:nvPr/>
          </p:nvSpPr>
          <p:spPr>
            <a:xfrm>
              <a:off x="7500394" y="3125406"/>
              <a:ext cx="347241" cy="34724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4126375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new price rule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61C1CA-D08E-4610-B447-7F17128F715F}"/>
                </a:ext>
              </a:extLst>
            </p:cNvPr>
            <p:cNvSpPr txBox="1"/>
            <p:nvPr/>
          </p:nvSpPr>
          <p:spPr>
            <a:xfrm>
              <a:off x="7928658" y="2819405"/>
              <a:ext cx="7697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Edit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F6B2A7-45EF-451A-88E7-50BF82A8E42B}"/>
                </a:ext>
              </a:extLst>
            </p:cNvPr>
            <p:cNvSpPr txBox="1"/>
            <p:nvPr/>
          </p:nvSpPr>
          <p:spPr>
            <a:xfrm>
              <a:off x="7928658" y="3198481"/>
              <a:ext cx="7697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New Price Rule</a:t>
            </a:r>
            <a:endParaRPr lang="en-US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6EE81C-D115-4798-A5D0-F2812DCCA56B}"/>
              </a:ext>
            </a:extLst>
          </p:cNvPr>
          <p:cNvGrpSpPr/>
          <p:nvPr/>
        </p:nvGrpSpPr>
        <p:grpSpPr>
          <a:xfrm>
            <a:off x="1397000" y="1242250"/>
            <a:ext cx="9398000" cy="5860008"/>
            <a:chOff x="1397000" y="1242250"/>
            <a:chExt cx="9398000" cy="58600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50"/>
              <a:ext cx="9398000" cy="58600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E4320-D31B-4A84-B871-103E0C5672EF}"/>
                </a:ext>
              </a:extLst>
            </p:cNvPr>
            <p:cNvSpPr/>
            <p:nvPr/>
          </p:nvSpPr>
          <p:spPr>
            <a:xfrm>
              <a:off x="1397000" y="1242250"/>
              <a:ext cx="9398000" cy="3782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4A4259-93A1-4271-B5DA-C5DE7C4A3AEB}"/>
                </a:ext>
              </a:extLst>
            </p:cNvPr>
            <p:cNvSpPr txBox="1"/>
            <p:nvPr/>
          </p:nvSpPr>
          <p:spPr>
            <a:xfrm>
              <a:off x="1608881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Booking Manager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E2D29-D9A0-4DC6-9993-64A3484A2627}"/>
                </a:ext>
              </a:extLst>
            </p:cNvPr>
            <p:cNvSpPr txBox="1"/>
            <p:nvPr/>
          </p:nvSpPr>
          <p:spPr>
            <a:xfrm>
              <a:off x="3449256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Price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779965-0EA2-4985-8433-986261223AEA}"/>
                </a:ext>
              </a:extLst>
            </p:cNvPr>
            <p:cNvSpPr txBox="1"/>
            <p:nvPr/>
          </p:nvSpPr>
          <p:spPr>
            <a:xfrm>
              <a:off x="8954625" y="1242250"/>
              <a:ext cx="1840375" cy="37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EE51B-7F72-459A-936D-7647C6C65F69}"/>
                </a:ext>
              </a:extLst>
            </p:cNvPr>
            <p:cNvSpPr txBox="1"/>
            <p:nvPr/>
          </p:nvSpPr>
          <p:spPr>
            <a:xfrm>
              <a:off x="2037144" y="1855906"/>
              <a:ext cx="8009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New Price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0B05E7-DA24-4054-A214-AC98427FC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316" y="2259961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31279C-0192-4F01-8866-08756221556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08" y="6964848"/>
              <a:ext cx="7517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7F2A5-8CBB-4F57-AFCD-B3BF1E217215}"/>
                </a:ext>
              </a:extLst>
            </p:cNvPr>
            <p:cNvSpPr txBox="1"/>
            <p:nvPr/>
          </p:nvSpPr>
          <p:spPr>
            <a:xfrm>
              <a:off x="4427316" y="2454802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5E94C-8FE1-4FF8-A64E-056B0ECC5BC7}"/>
                </a:ext>
              </a:extLst>
            </p:cNvPr>
            <p:cNvSpPr txBox="1"/>
            <p:nvPr/>
          </p:nvSpPr>
          <p:spPr>
            <a:xfrm>
              <a:off x="4427316" y="292506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 Night/Fixed toggle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ACD9E1-C8F0-4821-B4B2-68BB8541EEAB}"/>
                </a:ext>
              </a:extLst>
            </p:cNvPr>
            <p:cNvSpPr txBox="1"/>
            <p:nvPr/>
          </p:nvSpPr>
          <p:spPr>
            <a:xfrm>
              <a:off x="4427316" y="3397743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Flat rate / Additional Persons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71D8C-9FB7-4310-B906-4EA9D133BCCE}"/>
                </a:ext>
              </a:extLst>
            </p:cNvPr>
            <p:cNvSpPr txBox="1"/>
            <p:nvPr/>
          </p:nvSpPr>
          <p:spPr>
            <a:xfrm>
              <a:off x="4427316" y="4407630"/>
              <a:ext cx="3188826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year / date range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AD6DB-55D2-473E-AABE-085295CE74D7}"/>
                </a:ext>
              </a:extLst>
            </p:cNvPr>
            <p:cNvSpPr/>
            <p:nvPr/>
          </p:nvSpPr>
          <p:spPr>
            <a:xfrm>
              <a:off x="4416878" y="4882443"/>
              <a:ext cx="3199264" cy="14960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Calendar for date range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31300-92C8-4300-8180-D8B612EB0D0A}"/>
                </a:ext>
              </a:extLst>
            </p:cNvPr>
            <p:cNvSpPr/>
            <p:nvPr/>
          </p:nvSpPr>
          <p:spPr>
            <a:xfrm>
              <a:off x="4575859" y="6483947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Discard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A62FAF-10DA-4EDF-8E80-C12D59204A86}"/>
                </a:ext>
              </a:extLst>
            </p:cNvPr>
            <p:cNvSpPr/>
            <p:nvPr/>
          </p:nvSpPr>
          <p:spPr>
            <a:xfrm>
              <a:off x="6096000" y="6492568"/>
              <a:ext cx="1363884" cy="2943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BB0C64-5A1C-4A31-A9A9-A725623328E3}"/>
                </a:ext>
              </a:extLst>
            </p:cNvPr>
            <p:cNvSpPr/>
            <p:nvPr/>
          </p:nvSpPr>
          <p:spPr>
            <a:xfrm>
              <a:off x="4416878" y="3901774"/>
              <a:ext cx="3199264" cy="357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 people – Max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8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 from the creek (</a:t>
              </a:r>
              <a:r>
                <a:rPr lang="en-US"/>
                <a:t>east facing west)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Carob Tree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Terms and Conditions</a:t>
            </a:r>
            <a:endParaRPr lang="en-US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91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70AE9-B037-46CB-82BF-14CD09B13762}"/>
              </a:ext>
            </a:extLst>
          </p:cNvPr>
          <p:cNvSpPr txBox="1"/>
          <p:nvPr/>
        </p:nvSpPr>
        <p:spPr>
          <a:xfrm>
            <a:off x="1396999" y="1242250"/>
            <a:ext cx="939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id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Vestibulum et diam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nisi ac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id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pulvinar ligula vel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, at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Praesent</a:t>
            </a:r>
            <a:r>
              <a:rPr lang="en-US" dirty="0"/>
              <a:t> vel </a:t>
            </a:r>
            <a:r>
              <a:rPr lang="en-US" dirty="0" err="1"/>
              <a:t>sem</a:t>
            </a:r>
            <a:r>
              <a:rPr lang="en-US" dirty="0"/>
              <a:t> sed ante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non in </a:t>
            </a:r>
            <a:r>
              <a:rPr lang="en-US" dirty="0" err="1"/>
              <a:t>neque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sed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vel </a:t>
            </a:r>
            <a:r>
              <a:rPr lang="en-US" dirty="0" err="1"/>
              <a:t>auctor</a:t>
            </a:r>
            <a:r>
              <a:rPr lang="en-US" dirty="0"/>
              <a:t> ipsum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Maecenas ac </a:t>
            </a:r>
            <a:r>
              <a:rPr lang="en-US" dirty="0" err="1"/>
              <a:t>neque</a:t>
            </a:r>
            <a:r>
              <a:rPr lang="en-US" dirty="0"/>
              <a:t> non </a:t>
            </a:r>
            <a:r>
              <a:rPr lang="en-US" dirty="0" err="1"/>
              <a:t>arcu</a:t>
            </a:r>
            <a:r>
              <a:rPr lang="en-US" dirty="0"/>
              <a:t> lacinia </a:t>
            </a:r>
            <a:r>
              <a:rPr lang="en-US" dirty="0" err="1"/>
              <a:t>efficitur</a:t>
            </a:r>
            <a:r>
              <a:rPr lang="en-US" dirty="0"/>
              <a:t> a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Proin</a:t>
            </a:r>
            <a:r>
              <a:rPr lang="en-US" dirty="0"/>
              <a:t> in ante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libero non, convallis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848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Contact Us</a:t>
            </a:r>
            <a:endParaRPr lang="en-US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80A485-A913-4ECC-BFE2-08AE27EF2073}"/>
              </a:ext>
            </a:extLst>
          </p:cNvPr>
          <p:cNvGrpSpPr/>
          <p:nvPr/>
        </p:nvGrpSpPr>
        <p:grpSpPr>
          <a:xfrm>
            <a:off x="1397000" y="1242249"/>
            <a:ext cx="9398000" cy="4701351"/>
            <a:chOff x="1397000" y="1242249"/>
            <a:chExt cx="9398000" cy="47013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4701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E0E741-4CE7-4E79-AD17-CC63F3B462A2}"/>
                </a:ext>
              </a:extLst>
            </p:cNvPr>
            <p:cNvSpPr/>
            <p:nvPr/>
          </p:nvSpPr>
          <p:spPr>
            <a:xfrm>
              <a:off x="2278744" y="1554008"/>
              <a:ext cx="3132666" cy="17987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Photo of Mother (and Father)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9E330-DA4F-426F-B293-F0811C74AD4E}"/>
                </a:ext>
              </a:extLst>
            </p:cNvPr>
            <p:cNvSpPr/>
            <p:nvPr/>
          </p:nvSpPr>
          <p:spPr>
            <a:xfrm>
              <a:off x="2341025" y="3505201"/>
              <a:ext cx="30703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Contact Details: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Phone number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Email address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7B57BB-8EBA-4EF4-9BB1-92078027AC8B}"/>
                </a:ext>
              </a:extLst>
            </p:cNvPr>
            <p:cNvSpPr/>
            <p:nvPr/>
          </p:nvSpPr>
          <p:spPr>
            <a:xfrm>
              <a:off x="5981178" y="1759907"/>
              <a:ext cx="4139852" cy="382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92ACEE-043C-4BB5-A3F3-10DACD03EF40}"/>
                </a:ext>
              </a:extLst>
            </p:cNvPr>
            <p:cNvSpPr/>
            <p:nvPr/>
          </p:nvSpPr>
          <p:spPr>
            <a:xfrm>
              <a:off x="5981178" y="2429965"/>
              <a:ext cx="4139852" cy="382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 Address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DC7550-5CF0-445B-AD55-45B1621498D7}"/>
                </a:ext>
              </a:extLst>
            </p:cNvPr>
            <p:cNvSpPr/>
            <p:nvPr/>
          </p:nvSpPr>
          <p:spPr>
            <a:xfrm>
              <a:off x="5981178" y="3100023"/>
              <a:ext cx="4139852" cy="382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Subject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15FAD9-89F1-4EE8-AF48-0B8739E738FD}"/>
                </a:ext>
              </a:extLst>
            </p:cNvPr>
            <p:cNvSpPr/>
            <p:nvPr/>
          </p:nvSpPr>
          <p:spPr>
            <a:xfrm>
              <a:off x="5981178" y="3769911"/>
              <a:ext cx="4139852" cy="1340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B0E8B9-675F-4595-80D0-62077AEBD5D5}"/>
                </a:ext>
              </a:extLst>
            </p:cNvPr>
            <p:cNvSpPr/>
            <p:nvPr/>
          </p:nvSpPr>
          <p:spPr>
            <a:xfrm>
              <a:off x="7340252" y="5311036"/>
              <a:ext cx="1546964" cy="304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25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the Area</a:t>
            </a:r>
            <a:endParaRPr lang="en-US" b="1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16B64C2-423C-47A4-B593-A78FC6716892}"/>
              </a:ext>
            </a:extLst>
          </p:cNvPr>
          <p:cNvGrpSpPr/>
          <p:nvPr/>
        </p:nvGrpSpPr>
        <p:grpSpPr>
          <a:xfrm>
            <a:off x="1393505" y="1242249"/>
            <a:ext cx="9401495" cy="17198151"/>
            <a:chOff x="1393505" y="1242249"/>
            <a:chExt cx="9401495" cy="17198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7A8ECD-4A3C-42EE-AA65-5BA7F91B72D4}"/>
                </a:ext>
              </a:extLst>
            </p:cNvPr>
            <p:cNvSpPr/>
            <p:nvPr/>
          </p:nvSpPr>
          <p:spPr>
            <a:xfrm>
              <a:off x="1397000" y="1242249"/>
              <a:ext cx="9398000" cy="17198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77D058-D252-4EAE-9DD5-27DDBBD0A99E}"/>
                </a:ext>
              </a:extLst>
            </p:cNvPr>
            <p:cNvSpPr/>
            <p:nvPr/>
          </p:nvSpPr>
          <p:spPr>
            <a:xfrm>
              <a:off x="1396999" y="1351568"/>
              <a:ext cx="9397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sodales</a:t>
              </a:r>
              <a:r>
                <a:rPr lang="en-US" dirty="0"/>
                <a:t> </a:t>
              </a:r>
              <a:r>
                <a:rPr lang="en-US" dirty="0" err="1"/>
                <a:t>nunc</a:t>
              </a:r>
              <a:r>
                <a:rPr lang="en-US" dirty="0"/>
                <a:t> </a:t>
              </a:r>
              <a:r>
                <a:rPr lang="en-US" dirty="0" err="1"/>
                <a:t>eget</a:t>
              </a:r>
              <a:r>
                <a:rPr lang="en-US" dirty="0"/>
                <a:t> </a:t>
              </a:r>
              <a:r>
                <a:rPr lang="en-US" dirty="0" err="1"/>
                <a:t>metus</a:t>
              </a:r>
              <a:r>
                <a:rPr lang="en-US" dirty="0"/>
                <a:t> </a:t>
              </a:r>
              <a:r>
                <a:rPr lang="en-US" dirty="0" err="1"/>
                <a:t>porttitor</a:t>
              </a:r>
              <a:r>
                <a:rPr lang="en-US" dirty="0"/>
                <a:t> </a:t>
              </a:r>
              <a:r>
                <a:rPr lang="en-US" dirty="0" err="1"/>
                <a:t>egestas</a:t>
              </a:r>
              <a:r>
                <a:rPr lang="en-US" dirty="0"/>
                <a:t> id </a:t>
              </a:r>
              <a:r>
                <a:rPr lang="en-US" dirty="0" err="1"/>
                <a:t>nec</a:t>
              </a:r>
              <a:r>
                <a:rPr lang="en-US" dirty="0"/>
                <a:t> </a:t>
              </a:r>
              <a:r>
                <a:rPr lang="en-US" dirty="0" err="1"/>
                <a:t>mauris</a:t>
              </a:r>
              <a:r>
                <a:rPr lang="en-US" dirty="0"/>
                <a:t>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8DE38E-C218-410E-AD44-AC7D02E6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84"/>
            <a:stretch/>
          </p:blipFill>
          <p:spPr>
            <a:xfrm>
              <a:off x="1396999" y="2107218"/>
              <a:ext cx="9397999" cy="3186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3AEA5-C9EF-4C5D-9DA9-FF6DAF8B53C2}"/>
                </a:ext>
              </a:extLst>
            </p:cNvPr>
            <p:cNvSpPr/>
            <p:nvPr/>
          </p:nvSpPr>
          <p:spPr>
            <a:xfrm>
              <a:off x="1396999" y="5339368"/>
              <a:ext cx="9397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Activities within Walking Distance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4C3FDC-4CCA-4432-9639-059FBC8F2B68}"/>
                </a:ext>
              </a:extLst>
            </p:cNvPr>
            <p:cNvSpPr/>
            <p:nvPr/>
          </p:nvSpPr>
          <p:spPr>
            <a:xfrm>
              <a:off x="1396997" y="10364877"/>
              <a:ext cx="9397999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Further afield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Nearby towns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6719AFA-4635-4CB4-A058-8EB95F98294A}"/>
                </a:ext>
              </a:extLst>
            </p:cNvPr>
            <p:cNvGrpSpPr/>
            <p:nvPr/>
          </p:nvGrpSpPr>
          <p:grpSpPr>
            <a:xfrm>
              <a:off x="1396901" y="5708700"/>
              <a:ext cx="9398097" cy="4622700"/>
              <a:chOff x="1396901" y="5708700"/>
              <a:chExt cx="9398097" cy="46227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447B2-6D74-421E-89BC-B390FAF283E5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5220C2-6AC9-4752-B249-25F6063A71B7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C546A9-4728-4D68-BC9E-7382728F915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0B3157-5259-4116-A49F-E59B5C2CEC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185E9B7-85EE-4EFF-9FE4-7AC287E8A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22AD27-49CF-49FA-92B9-B7225AC139E9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CF7882-4848-4E6D-8713-0E13A03BD2B8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D70A9-9573-447A-B12D-22BF588C2FC0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6E1324-577E-430E-BDBD-8C30857B85AE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3564D9-7CD0-4767-9E25-1FD2186C2F04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6C63-94E6-45FE-9B57-F614F612AA1A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742D62-4649-4BCC-A3E8-CA96DF597FFF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A26E69-8788-407F-B9CA-9D11F3CF4457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2E754-5F6E-4E96-B42E-0548FA25DB33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DA1002-45D3-461F-9962-BE08773FFF15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92226D-B85A-4543-8811-39602D917BF0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B5F4D-3C27-47A9-A829-783B695C7920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7251A8-7779-408A-90DA-B7C0445CEC94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AF7CB-EDE3-4945-BA56-9A11D295BD25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55020-43FF-40E1-A7F2-27C742C8ED26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E59655-09D1-481E-8F00-CE3EC7E32B02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E63BA-221F-439F-BF8E-2F55661483FC}"/>
                </a:ext>
              </a:extLst>
            </p:cNvPr>
            <p:cNvGrpSpPr/>
            <p:nvPr/>
          </p:nvGrpSpPr>
          <p:grpSpPr>
            <a:xfrm>
              <a:off x="1396901" y="10746437"/>
              <a:ext cx="9398097" cy="4622700"/>
              <a:chOff x="1396901" y="5708700"/>
              <a:chExt cx="9398097" cy="46227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DB5B2D-BBFB-40D3-A306-32C43D99B90A}"/>
                  </a:ext>
                </a:extLst>
              </p:cNvPr>
              <p:cNvSpPr/>
              <p:nvPr/>
            </p:nvSpPr>
            <p:spPr>
              <a:xfrm>
                <a:off x="1396999" y="570870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145D6-789C-48DD-BB32-E0271D9B5F19}"/>
                  </a:ext>
                </a:extLst>
              </p:cNvPr>
              <p:cNvSpPr/>
              <p:nvPr/>
            </p:nvSpPr>
            <p:spPr>
              <a:xfrm>
                <a:off x="1396997" y="8020050"/>
                <a:ext cx="9397999" cy="23113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4ADFC34-973B-4CB2-B6F6-230FFFEEA074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6095997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0957FED-BD0A-47BC-8D4B-2008D852E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6490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4F5F79D-1B2F-4B4E-A5C4-255887FDC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5492" y="5708700"/>
                <a:ext cx="4" cy="4622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B9DFDF-11BB-4285-A844-02AD1F55BC41}"/>
                  </a:ext>
                </a:extLst>
              </p:cNvPr>
              <p:cNvSpPr/>
              <p:nvPr/>
            </p:nvSpPr>
            <p:spPr>
              <a:xfrm>
                <a:off x="139699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7FA2A3-BAA2-4978-8561-B0F474166019}"/>
                  </a:ext>
                </a:extLst>
              </p:cNvPr>
              <p:cNvSpPr/>
              <p:nvPr/>
            </p:nvSpPr>
            <p:spPr>
              <a:xfrm>
                <a:off x="3746180" y="5711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9A8545-38AD-4ADA-BE19-FD3DAE13EA94}"/>
                  </a:ext>
                </a:extLst>
              </p:cNvPr>
              <p:cNvSpPr/>
              <p:nvPr/>
            </p:nvSpPr>
            <p:spPr>
              <a:xfrm>
                <a:off x="6096307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84401-2A9D-4226-BC00-BBCB1974D311}"/>
                  </a:ext>
                </a:extLst>
              </p:cNvPr>
              <p:cNvSpPr/>
              <p:nvPr/>
            </p:nvSpPr>
            <p:spPr>
              <a:xfrm>
                <a:off x="8445815" y="5708700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16ECB3-570D-4819-BAAA-31FC022FA15F}"/>
                  </a:ext>
                </a:extLst>
              </p:cNvPr>
              <p:cNvSpPr/>
              <p:nvPr/>
            </p:nvSpPr>
            <p:spPr>
              <a:xfrm>
                <a:off x="139699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F57E8B-346F-4428-87B2-3CF51BB7EDB5}"/>
                  </a:ext>
                </a:extLst>
              </p:cNvPr>
              <p:cNvSpPr/>
              <p:nvPr/>
            </p:nvSpPr>
            <p:spPr>
              <a:xfrm>
                <a:off x="3746180" y="8023275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195A49-2A7E-406D-B75F-C52AC44585EA}"/>
                  </a:ext>
                </a:extLst>
              </p:cNvPr>
              <p:cNvSpPr/>
              <p:nvPr/>
            </p:nvSpPr>
            <p:spPr>
              <a:xfrm>
                <a:off x="6095206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4C3642-4D5B-4AD1-9BA2-05899CFA0400}"/>
                  </a:ext>
                </a:extLst>
              </p:cNvPr>
              <p:cNvSpPr/>
              <p:nvPr/>
            </p:nvSpPr>
            <p:spPr>
              <a:xfrm>
                <a:off x="8443918" y="8024114"/>
                <a:ext cx="2349183" cy="8445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Picture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F49CD-D62D-448A-BD46-FD152FBE55A0}"/>
                  </a:ext>
                </a:extLst>
              </p:cNvPr>
              <p:cNvSpPr txBox="1"/>
              <p:nvPr/>
            </p:nvSpPr>
            <p:spPr>
              <a:xfrm>
                <a:off x="1396990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CF74A9E-E799-45E8-9DD7-6D9BA66DAE39}"/>
                  </a:ext>
                </a:extLst>
              </p:cNvPr>
              <p:cNvSpPr txBox="1"/>
              <p:nvPr/>
            </p:nvSpPr>
            <p:spPr>
              <a:xfrm>
                <a:off x="3746525" y="65767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DC8CA5-B9E0-4ED6-BADE-A4F655E3ADEC}"/>
                  </a:ext>
                </a:extLst>
              </p:cNvPr>
              <p:cNvSpPr txBox="1"/>
              <p:nvPr/>
            </p:nvSpPr>
            <p:spPr>
              <a:xfrm>
                <a:off x="6095551" y="6553200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6F558C-11F8-4B90-8824-5B5A576AC0E7}"/>
                  </a:ext>
                </a:extLst>
              </p:cNvPr>
              <p:cNvSpPr txBox="1"/>
              <p:nvPr/>
            </p:nvSpPr>
            <p:spPr>
              <a:xfrm>
                <a:off x="8443756" y="6529693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E55261-ACFA-474C-8B67-6D1544A6B533}"/>
                  </a:ext>
                </a:extLst>
              </p:cNvPr>
              <p:cNvSpPr txBox="1"/>
              <p:nvPr/>
            </p:nvSpPr>
            <p:spPr>
              <a:xfrm>
                <a:off x="1396901" y="8886329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DBC6175-541E-4A33-871E-382B52F7A7B7}"/>
                  </a:ext>
                </a:extLst>
              </p:cNvPr>
              <p:cNvSpPr txBox="1"/>
              <p:nvPr/>
            </p:nvSpPr>
            <p:spPr>
              <a:xfrm>
                <a:off x="3744523" y="8881207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40003-19C1-4B5C-B436-4608A9DD55BA}"/>
                  </a:ext>
                </a:extLst>
              </p:cNvPr>
              <p:cNvSpPr txBox="1"/>
              <p:nvPr/>
            </p:nvSpPr>
            <p:spPr>
              <a:xfrm>
                <a:off x="6092030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FD5B6-3C4A-45BA-9D6D-FBCB509FEE1C}"/>
                  </a:ext>
                </a:extLst>
              </p:cNvPr>
              <p:cNvSpPr txBox="1"/>
              <p:nvPr/>
            </p:nvSpPr>
            <p:spPr>
              <a:xfrm>
                <a:off x="8444888" y="8868614"/>
                <a:ext cx="2348492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Description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Lorem ipsum dolor sit </a:t>
                </a:r>
                <a:r>
                  <a:rPr lang="en-US" dirty="0" err="1"/>
                  <a:t>amet</a:t>
                </a:r>
                <a:r>
                  <a:rPr lang="en-US" dirty="0"/>
                  <a:t>, </a:t>
                </a:r>
                <a:r>
                  <a:rPr lang="en-US" dirty="0" err="1"/>
                  <a:t>consectetur</a:t>
                </a:r>
                <a:r>
                  <a:rPr lang="en-US" dirty="0"/>
                  <a:t> </a:t>
                </a:r>
                <a:r>
                  <a:rPr lang="en-US" dirty="0" err="1"/>
                  <a:t>adipiscing</a:t>
                </a:r>
                <a:r>
                  <a:rPr lang="en-US" dirty="0"/>
                  <a:t> </a:t>
                </a:r>
                <a:r>
                  <a:rPr lang="en-US" dirty="0" err="1"/>
                  <a:t>elit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sz="1200" i="1" dirty="0"/>
                  <a:t>Distance</a:t>
                </a:r>
                <a:endParaRPr lang="en-US" i="1" dirty="0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74CCF2-AAE5-48D8-ACD5-105E99F8FE10}"/>
                </a:ext>
              </a:extLst>
            </p:cNvPr>
            <p:cNvSpPr/>
            <p:nvPr/>
          </p:nvSpPr>
          <p:spPr>
            <a:xfrm>
              <a:off x="139359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BDFDAD-2154-41D0-99FE-8BB9E36694F8}"/>
                </a:ext>
              </a:extLst>
            </p:cNvPr>
            <p:cNvSpPr/>
            <p:nvPr/>
          </p:nvSpPr>
          <p:spPr>
            <a:xfrm>
              <a:off x="3742784" y="15996349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7A392-6E37-477B-9F68-8C4522B2A9B1}"/>
                </a:ext>
              </a:extLst>
            </p:cNvPr>
            <p:cNvSpPr/>
            <p:nvPr/>
          </p:nvSpPr>
          <p:spPr>
            <a:xfrm>
              <a:off x="6091810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A39FEA-067A-4E01-8DAD-1A8039C4D6A0}"/>
                </a:ext>
              </a:extLst>
            </p:cNvPr>
            <p:cNvSpPr/>
            <p:nvPr/>
          </p:nvSpPr>
          <p:spPr>
            <a:xfrm>
              <a:off x="8440522" y="15997188"/>
              <a:ext cx="2349183" cy="844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Picture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E8EDB1-EBF8-4001-AFDE-D09592154347}"/>
                </a:ext>
              </a:extLst>
            </p:cNvPr>
            <p:cNvSpPr txBox="1"/>
            <p:nvPr/>
          </p:nvSpPr>
          <p:spPr>
            <a:xfrm>
              <a:off x="1393505" y="16859403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F3EBF6-176A-45F4-A63B-A69C8F27C887}"/>
                </a:ext>
              </a:extLst>
            </p:cNvPr>
            <p:cNvSpPr txBox="1"/>
            <p:nvPr/>
          </p:nvSpPr>
          <p:spPr>
            <a:xfrm>
              <a:off x="3741127" y="16854281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7E105F-15DF-484E-90F1-A66B4D471392}"/>
                </a:ext>
              </a:extLst>
            </p:cNvPr>
            <p:cNvSpPr txBox="1"/>
            <p:nvPr/>
          </p:nvSpPr>
          <p:spPr>
            <a:xfrm>
              <a:off x="6088634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70ECDD-A269-4DD9-ADD6-9E276AFAF4FE}"/>
                </a:ext>
              </a:extLst>
            </p:cNvPr>
            <p:cNvSpPr txBox="1"/>
            <p:nvPr/>
          </p:nvSpPr>
          <p:spPr>
            <a:xfrm>
              <a:off x="8441492" y="16841688"/>
              <a:ext cx="2348492" cy="1415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Description</a:t>
              </a:r>
              <a:r>
                <a:rPr lang="en-US" dirty="0"/>
                <a:t> </a:t>
              </a:r>
            </a:p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sz="1200" i="1" dirty="0"/>
                <a:t>Distance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947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51</cp:revision>
  <dcterms:created xsi:type="dcterms:W3CDTF">2018-06-23T04:20:32Z</dcterms:created>
  <dcterms:modified xsi:type="dcterms:W3CDTF">2018-06-24T11:05:59Z</dcterms:modified>
</cp:coreProperties>
</file>