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518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2B164-7CCC-45AD-9F27-839B30D6C127}"/>
              </a:ext>
            </a:extLst>
          </p:cNvPr>
          <p:cNvSpPr/>
          <p:nvPr/>
        </p:nvSpPr>
        <p:spPr>
          <a:xfrm>
            <a:off x="1397000" y="1261300"/>
            <a:ext cx="9398000" cy="514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926F5-B978-4698-BBA9-81143CB388A4}"/>
              </a:ext>
            </a:extLst>
          </p:cNvPr>
          <p:cNvSpPr/>
          <p:nvPr/>
        </p:nvSpPr>
        <p:spPr>
          <a:xfrm>
            <a:off x="1492250" y="2590800"/>
            <a:ext cx="9201150" cy="278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8D097-E0D1-45DC-B495-4DAF92DDC517}"/>
              </a:ext>
            </a:extLst>
          </p:cNvPr>
          <p:cNvSpPr/>
          <p:nvPr/>
        </p:nvSpPr>
        <p:spPr>
          <a:xfrm>
            <a:off x="5162550" y="5194300"/>
            <a:ext cx="18605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8876C-C39B-4D1C-80DB-1C26040DBE4B}"/>
              </a:ext>
            </a:extLst>
          </p:cNvPr>
          <p:cNvSpPr/>
          <p:nvPr/>
        </p:nvSpPr>
        <p:spPr>
          <a:xfrm>
            <a:off x="5274733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D3581-C4C5-453E-8FF7-EE6BC6CAB3FD}"/>
              </a:ext>
            </a:extLst>
          </p:cNvPr>
          <p:cNvSpPr/>
          <p:nvPr/>
        </p:nvSpPr>
        <p:spPr>
          <a:xfrm>
            <a:off x="5644620" y="5211233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D5A35E-0ECF-4739-B529-571DB5FED10E}"/>
              </a:ext>
            </a:extLst>
          </p:cNvPr>
          <p:cNvSpPr/>
          <p:nvPr/>
        </p:nvSpPr>
        <p:spPr>
          <a:xfrm>
            <a:off x="6039908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2B983-6E3A-416C-B087-9028587862E7}"/>
              </a:ext>
            </a:extLst>
          </p:cNvPr>
          <p:cNvSpPr/>
          <p:nvPr/>
        </p:nvSpPr>
        <p:spPr>
          <a:xfrm>
            <a:off x="6409795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374383-057C-49C0-8296-0029D7BFAB39}"/>
              </a:ext>
            </a:extLst>
          </p:cNvPr>
          <p:cNvSpPr/>
          <p:nvPr/>
        </p:nvSpPr>
        <p:spPr>
          <a:xfrm>
            <a:off x="6768834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FC8BE-BDF5-42C4-A471-E7EF7271F9DC}"/>
              </a:ext>
            </a:extLst>
          </p:cNvPr>
          <p:cNvSpPr txBox="1"/>
          <p:nvPr/>
        </p:nvSpPr>
        <p:spPr>
          <a:xfrm>
            <a:off x="1397000" y="1283553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Carob Cottage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1CAD3-2DB5-4B0C-AB30-770DA7751867}"/>
              </a:ext>
            </a:extLst>
          </p:cNvPr>
          <p:cNvSpPr txBox="1"/>
          <p:nvPr/>
        </p:nvSpPr>
        <p:spPr>
          <a:xfrm>
            <a:off x="1492250" y="20971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 away from home, right in the heart of Australia’s top wine region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7880F-1E73-453E-BE07-B862C0F1B58B}"/>
              </a:ext>
            </a:extLst>
          </p:cNvPr>
          <p:cNvSpPr/>
          <p:nvPr/>
        </p:nvSpPr>
        <p:spPr>
          <a:xfrm>
            <a:off x="1492250" y="5372100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to do nearby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7471B-7444-412D-BEB7-A1B76B631BBB}"/>
              </a:ext>
            </a:extLst>
          </p:cNvPr>
          <p:cNvSpPr/>
          <p:nvPr/>
        </p:nvSpPr>
        <p:spPr>
          <a:xfrm>
            <a:off x="3819525" y="5374216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and Amenities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3DD0D-2BA5-468E-9325-DD1AE55D17E0}"/>
              </a:ext>
            </a:extLst>
          </p:cNvPr>
          <p:cNvSpPr/>
          <p:nvPr/>
        </p:nvSpPr>
        <p:spPr>
          <a:xfrm>
            <a:off x="6143625" y="5378451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16F4C-899B-408A-8438-1ED24A3FFCBF}"/>
              </a:ext>
            </a:extLst>
          </p:cNvPr>
          <p:cNvSpPr/>
          <p:nvPr/>
        </p:nvSpPr>
        <p:spPr>
          <a:xfrm>
            <a:off x="8477250" y="5378451"/>
            <a:ext cx="222250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 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BC6EE-BAE7-4528-B50F-EFF5E2716427}"/>
              </a:ext>
            </a:extLst>
          </p:cNvPr>
          <p:cNvSpPr txBox="1"/>
          <p:nvPr/>
        </p:nvSpPr>
        <p:spPr>
          <a:xfrm>
            <a:off x="4775200" y="6471098"/>
            <a:ext cx="30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– subject to change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BA83CB-F779-4E18-ABBB-B867025C02E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705100" y="6076950"/>
            <a:ext cx="2070100" cy="57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3F4F2E-73F5-491F-BA88-2F195C4CF447}"/>
              </a:ext>
            </a:extLst>
          </p:cNvPr>
          <p:cNvCxnSpPr/>
          <p:nvPr/>
        </p:nvCxnSpPr>
        <p:spPr>
          <a:xfrm flipH="1" flipV="1">
            <a:off x="5059362" y="6179897"/>
            <a:ext cx="492126" cy="3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62E9A2-D561-4578-965C-E744E7D32D2A}"/>
              </a:ext>
            </a:extLst>
          </p:cNvPr>
          <p:cNvCxnSpPr/>
          <p:nvPr/>
        </p:nvCxnSpPr>
        <p:spPr>
          <a:xfrm flipV="1">
            <a:off x="6842917" y="6076950"/>
            <a:ext cx="319883" cy="3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8945F-7702-4011-B07F-DB095271A82D}"/>
              </a:ext>
            </a:extLst>
          </p:cNvPr>
          <p:cNvCxnSpPr>
            <a:cxnSpLocks/>
          </p:cNvCxnSpPr>
          <p:nvPr/>
        </p:nvCxnSpPr>
        <p:spPr>
          <a:xfrm flipH="1">
            <a:off x="7645400" y="6076950"/>
            <a:ext cx="1574800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us</a:t>
            </a:r>
            <a:endParaRPr lang="en-US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964A8-7F7E-4105-A131-CE709D6201E9}"/>
              </a:ext>
            </a:extLst>
          </p:cNvPr>
          <p:cNvGrpSpPr/>
          <p:nvPr/>
        </p:nvGrpSpPr>
        <p:grpSpPr>
          <a:xfrm>
            <a:off x="1396996" y="767687"/>
            <a:ext cx="9398004" cy="8862088"/>
            <a:chOff x="1396996" y="767687"/>
            <a:chExt cx="9398004" cy="886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767688"/>
              <a:ext cx="9398000" cy="8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16F84-F1EA-465F-9450-0D6EA715C916}"/>
                </a:ext>
              </a:extLst>
            </p:cNvPr>
            <p:cNvSpPr/>
            <p:nvPr/>
          </p:nvSpPr>
          <p:spPr>
            <a:xfrm>
              <a:off x="1397000" y="767688"/>
              <a:ext cx="4699000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D7B8EE-8DFC-4CCA-9E7F-4EB1743F88F5}"/>
                </a:ext>
              </a:extLst>
            </p:cNvPr>
            <p:cNvSpPr/>
            <p:nvPr/>
          </p:nvSpPr>
          <p:spPr>
            <a:xfrm>
              <a:off x="1397000" y="5181500"/>
              <a:ext cx="4760732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8C491-A318-42A6-B2A4-FC46DF3FE7BC}"/>
                </a:ext>
              </a:extLst>
            </p:cNvPr>
            <p:cNvSpPr txBox="1"/>
            <p:nvPr/>
          </p:nvSpPr>
          <p:spPr>
            <a:xfrm>
              <a:off x="1396999" y="1979271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82F6B9-BD69-45C3-9A32-C91FC8F612BC}"/>
                </a:ext>
              </a:extLst>
            </p:cNvPr>
            <p:cNvGrpSpPr/>
            <p:nvPr/>
          </p:nvGrpSpPr>
          <p:grpSpPr>
            <a:xfrm>
              <a:off x="1397001" y="2974594"/>
              <a:ext cx="9397999" cy="1157469"/>
              <a:chOff x="1397001" y="2974594"/>
              <a:chExt cx="9993774" cy="115746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CE6EDC-925B-423D-B47A-9D4375616D49}"/>
                  </a:ext>
                </a:extLst>
              </p:cNvPr>
              <p:cNvSpPr/>
              <p:nvPr/>
            </p:nvSpPr>
            <p:spPr>
              <a:xfrm>
                <a:off x="1397001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Stove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170EDB-F987-41EA-8E5F-049F99345597}"/>
                  </a:ext>
                </a:extLst>
              </p:cNvPr>
              <p:cNvSpPr/>
              <p:nvPr/>
            </p:nvSpPr>
            <p:spPr>
              <a:xfrm>
                <a:off x="4728259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Pump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BB6D53-6E86-4B35-8295-7F5631185CC7}"/>
                  </a:ext>
                </a:extLst>
              </p:cNvPr>
              <p:cNvSpPr/>
              <p:nvPr/>
            </p:nvSpPr>
            <p:spPr>
              <a:xfrm>
                <a:off x="8059517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Fire Place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120A7-94D1-425D-8B33-DAE9FFB6AC34}"/>
                </a:ext>
              </a:extLst>
            </p:cNvPr>
            <p:cNvSpPr txBox="1"/>
            <p:nvPr/>
          </p:nvSpPr>
          <p:spPr>
            <a:xfrm>
              <a:off x="1396998" y="415449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DAA35-0D3B-44A3-ADEB-212B2639C689}"/>
                </a:ext>
              </a:extLst>
            </p:cNvPr>
            <p:cNvSpPr/>
            <p:nvPr/>
          </p:nvSpPr>
          <p:spPr>
            <a:xfrm>
              <a:off x="6157732" y="5181500"/>
              <a:ext cx="4637267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Cottage Now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E4C334-1947-4272-BD98-7D05282EEA97}"/>
                </a:ext>
              </a:extLst>
            </p:cNvPr>
            <p:cNvSpPr/>
            <p:nvPr/>
          </p:nvSpPr>
          <p:spPr>
            <a:xfrm>
              <a:off x="6096001" y="767687"/>
              <a:ext cx="4698998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FE9FA-9EEE-4F1E-806F-701961F1BFFA}"/>
                </a:ext>
              </a:extLst>
            </p:cNvPr>
            <p:cNvSpPr txBox="1"/>
            <p:nvPr/>
          </p:nvSpPr>
          <p:spPr>
            <a:xfrm>
              <a:off x="1396997" y="6418824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70A5EF-5F1D-4C38-BF0D-C4C29338A623}"/>
                </a:ext>
              </a:extLst>
            </p:cNvPr>
            <p:cNvGrpSpPr/>
            <p:nvPr/>
          </p:nvGrpSpPr>
          <p:grpSpPr>
            <a:xfrm>
              <a:off x="1397000" y="7366968"/>
              <a:ext cx="9397998" cy="1157471"/>
              <a:chOff x="1397000" y="7518870"/>
              <a:chExt cx="9696450" cy="1157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717F67-BC13-44F2-B589-674EDD20A7FE}"/>
                  </a:ext>
                </a:extLst>
              </p:cNvPr>
              <p:cNvGrpSpPr/>
              <p:nvPr/>
            </p:nvGrpSpPr>
            <p:grpSpPr>
              <a:xfrm>
                <a:off x="1397000" y="7518871"/>
                <a:ext cx="6464300" cy="1157470"/>
                <a:chOff x="1397000" y="7518871"/>
                <a:chExt cx="6464300" cy="11574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D46F13-7723-4F27-ABE1-7CE758BE1F84}"/>
                    </a:ext>
                  </a:extLst>
                </p:cNvPr>
                <p:cNvSpPr/>
                <p:nvPr/>
              </p:nvSpPr>
              <p:spPr>
                <a:xfrm>
                  <a:off x="1397000" y="7518872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Mother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3BE43-5B07-4D92-ADCD-04A57C70D4FE}"/>
                    </a:ext>
                  </a:extLst>
                </p:cNvPr>
                <p:cNvSpPr/>
                <p:nvPr/>
              </p:nvSpPr>
              <p:spPr>
                <a:xfrm>
                  <a:off x="4629150" y="7518871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Father</a:t>
                  </a: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48AC22-58B7-4C82-ABEF-380DFEB8950F}"/>
                  </a:ext>
                </a:extLst>
              </p:cNvPr>
              <p:cNvSpPr/>
              <p:nvPr/>
            </p:nvSpPr>
            <p:spPr>
              <a:xfrm>
                <a:off x="7861300" y="7518870"/>
                <a:ext cx="3232150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of Mother and Father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4B07A-DC9E-4EDC-888E-D357655255E5}"/>
                </a:ext>
              </a:extLst>
            </p:cNvPr>
            <p:cNvSpPr txBox="1"/>
            <p:nvPr/>
          </p:nvSpPr>
          <p:spPr>
            <a:xfrm>
              <a:off x="1396996" y="852443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3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Gallery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A0461-E5E1-4ACB-BE2C-D563B08A55BF}"/>
              </a:ext>
            </a:extLst>
          </p:cNvPr>
          <p:cNvSpPr/>
          <p:nvPr/>
        </p:nvSpPr>
        <p:spPr>
          <a:xfrm>
            <a:off x="1397000" y="4652432"/>
            <a:ext cx="9398000" cy="42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Description: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42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7BE6C-B4AE-4B96-BCD8-E929C54158C8}"/>
              </a:ext>
            </a:extLst>
          </p:cNvPr>
          <p:cNvGrpSpPr/>
          <p:nvPr/>
        </p:nvGrpSpPr>
        <p:grpSpPr>
          <a:xfrm>
            <a:off x="5162550" y="4489450"/>
            <a:ext cx="1860550" cy="177800"/>
            <a:chOff x="5162550" y="5194300"/>
            <a:chExt cx="1860550" cy="177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951C0C-6D81-491A-80CB-4BAD3F6EBEE3}"/>
                </a:ext>
              </a:extLst>
            </p:cNvPr>
            <p:cNvSpPr/>
            <p:nvPr/>
          </p:nvSpPr>
          <p:spPr>
            <a:xfrm>
              <a:off x="5162550" y="5194300"/>
              <a:ext cx="18605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B3EF6-2165-4B2F-A84F-B47C4BC7EC35}"/>
                </a:ext>
              </a:extLst>
            </p:cNvPr>
            <p:cNvSpPr/>
            <p:nvPr/>
          </p:nvSpPr>
          <p:spPr>
            <a:xfrm>
              <a:off x="5274733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DCDDE9-8B2B-411B-8620-54436FEBE5EC}"/>
                </a:ext>
              </a:extLst>
            </p:cNvPr>
            <p:cNvSpPr/>
            <p:nvPr/>
          </p:nvSpPr>
          <p:spPr>
            <a:xfrm>
              <a:off x="5644620" y="5211233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F7BD5C-5087-47DF-85B3-130B4113EC2C}"/>
                </a:ext>
              </a:extLst>
            </p:cNvPr>
            <p:cNvSpPr/>
            <p:nvPr/>
          </p:nvSpPr>
          <p:spPr>
            <a:xfrm>
              <a:off x="6039908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897F23-C135-49EF-9C11-504105E07E1F}"/>
                </a:ext>
              </a:extLst>
            </p:cNvPr>
            <p:cNvSpPr/>
            <p:nvPr/>
          </p:nvSpPr>
          <p:spPr>
            <a:xfrm>
              <a:off x="6409795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4DF231-3DA9-43E1-8441-726CD973E013}"/>
                </a:ext>
              </a:extLst>
            </p:cNvPr>
            <p:cNvSpPr/>
            <p:nvPr/>
          </p:nvSpPr>
          <p:spPr>
            <a:xfrm>
              <a:off x="6768834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Terms and Conditions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70AE9-B037-46CB-82BF-14CD09B13762}"/>
              </a:ext>
            </a:extLst>
          </p:cNvPr>
          <p:cNvSpPr txBox="1"/>
          <p:nvPr/>
        </p:nvSpPr>
        <p:spPr>
          <a:xfrm>
            <a:off x="1396999" y="1242250"/>
            <a:ext cx="9398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nisi ac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id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pulvinar ligula vel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at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vel </a:t>
            </a:r>
            <a:r>
              <a:rPr lang="en-US" dirty="0" err="1"/>
              <a:t>sem</a:t>
            </a:r>
            <a:r>
              <a:rPr lang="en-US" dirty="0"/>
              <a:t> sed ante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non in </a:t>
            </a:r>
            <a:r>
              <a:rPr lang="en-US" dirty="0" err="1"/>
              <a:t>neque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sed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, vel </a:t>
            </a:r>
            <a:r>
              <a:rPr lang="en-US" dirty="0" err="1"/>
              <a:t>auctor</a:t>
            </a:r>
            <a:r>
              <a:rPr lang="en-US" dirty="0"/>
              <a:t> ipsum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Maecenas ac </a:t>
            </a:r>
            <a:r>
              <a:rPr lang="en-US" dirty="0" err="1"/>
              <a:t>neque</a:t>
            </a:r>
            <a:r>
              <a:rPr lang="en-US" dirty="0"/>
              <a:t> non </a:t>
            </a:r>
            <a:r>
              <a:rPr lang="en-US" dirty="0" err="1"/>
              <a:t>arcu</a:t>
            </a:r>
            <a:r>
              <a:rPr lang="en-US" dirty="0"/>
              <a:t> lacinia </a:t>
            </a:r>
            <a:r>
              <a:rPr lang="en-US" dirty="0" err="1"/>
              <a:t>efficitur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Proin</a:t>
            </a:r>
            <a:r>
              <a:rPr lang="en-US" dirty="0"/>
              <a:t> in ante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libero non, convallis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481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454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21</cp:revision>
  <dcterms:created xsi:type="dcterms:W3CDTF">2018-06-23T04:20:32Z</dcterms:created>
  <dcterms:modified xsi:type="dcterms:W3CDTF">2018-06-23T09:23:57Z</dcterms:modified>
</cp:coreProperties>
</file>