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0" d="100"/>
          <a:sy n="70" d="100"/>
        </p:scale>
        <p:origin x="518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EDE0-94F4-47A2-BEBD-286D6274C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35033-EBDF-4042-8EE3-8B8E06F82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09A0C-5B61-4DCA-9F76-8F963DD5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6BE3B-72D2-4905-A72A-482487F3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BEC54-5011-44FF-A82C-CB068D9F4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9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232D-7674-484E-B838-14A0958A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95007-9AC6-4EF2-A11F-4C7C75EAD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D350E-16B3-4590-840C-5E3AD721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91193-CD16-4DAD-A0F8-8602E92B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7B47D-3194-4194-B034-B0ADFDE7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0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25E5F4-233F-4F2F-9AFE-9FAAD5737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D9302-74F0-4CC2-8F6D-6D39BEB94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0BAC7-D12C-4321-9A11-E88F4D43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D700E-8588-4E2B-9FB7-E3C4355A5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D93CB-851E-4BB2-867A-5DF3B78E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8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DEC3-2F89-4643-9F1F-1304B6A5D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BD132-3D72-452A-B665-4A22872FA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50412-AE17-4D64-8914-8982943B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3F576-8171-4ED3-BAE6-18933898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41D27-B2DE-475A-87E0-D95813D1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7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60EF-8014-4EF9-9B85-9E1D7586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226F8-FA3F-406B-99D5-529E9BB9C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F1574-AFD5-4572-B515-5E089D79D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38448-9664-46ED-8223-A5284303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B5E1D-D8E4-41C2-B57B-DF2A146E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2734-1394-40F7-BC44-D8F84E5F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D254B-3BD9-4143-BBFD-128E7B91D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04685-2888-4791-B9C1-3B8532431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B489B-AA76-4D2F-AE5D-3944BA718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E50EE-E05D-4D0B-B69C-1FDAFB6B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7E57D-9118-461C-9E98-12F1B331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0F9F-2C37-40E1-80A7-2355F8DD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AC737-36A8-49DD-A882-C7BFE6CCD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B1688-A0A6-4411-9393-105290F78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AD084-D09D-4331-BC55-A2249E416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666C0-DAB5-474D-80E1-5634E8784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042C42-8F30-41A3-8578-FD5E23A13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4A9C46-6C13-4E6D-A0EB-BAAA5C6A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CD22D-D4C6-40E1-8EF9-FDDC4963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9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2C12-1180-4970-A0CC-DD32F79AF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2CAE9-CAC5-40E5-8C4F-497BC22E5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2DF2-1598-4C82-95DB-7F6F5545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D691D-AD92-40F4-8CAC-C3D9898F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4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AC9035-F580-41E5-A347-F44EC8B7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B1E6F-CF52-47C5-99F6-E1E14776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69A7D-9493-4BAC-AF21-99C060E6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7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2EA9-F780-4053-A5D5-A0A8E447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1F7C2-3669-4963-907D-D72CF84D4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957E5-92E6-41EB-9239-62569803D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B7D5F-152A-48A0-B302-6932DBAA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DB5BA-3DA0-46D1-BDB2-5F53CD61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DC5DF-985D-4076-9D38-E867A36E8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2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133A-AD1D-42F4-B9B7-8EB3C9EB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B55E28-EBB6-4CA7-885A-EADB91F69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5AC8C-6D60-43C0-8481-C67E0D615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EE76C-4176-4208-896B-F772C626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B38C0-5C7F-4E1A-BCEF-AE6ED14A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9F918-2E04-48AE-BA33-9E6ECFE9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3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1B6EA9-1D91-46FF-9A49-F08E30EA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61FDF-F7C7-4312-902E-0891003CF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1957B-5B3B-4AD4-B936-DBBFF6F7C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2EBEA-C0EE-4F95-BD56-68376C50101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97932-130B-4778-87AA-FF1C92896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44E1E-3352-4FEC-A33B-769C728BF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9F4A1-1FA8-483E-8FD8-3D279092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4F040EF-40EB-4611-9261-07E921716589}"/>
              </a:ext>
            </a:extLst>
          </p:cNvPr>
          <p:cNvGrpSpPr/>
          <p:nvPr/>
        </p:nvGrpSpPr>
        <p:grpSpPr>
          <a:xfrm>
            <a:off x="-197684" y="1633921"/>
            <a:ext cx="12192000" cy="624878"/>
            <a:chOff x="-400195" y="1568657"/>
            <a:chExt cx="12935096" cy="6629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70AF716-76B4-4575-9C34-386AF79E3E0F}"/>
                </a:ext>
              </a:extLst>
            </p:cNvPr>
            <p:cNvSpPr/>
            <p:nvPr/>
          </p:nvSpPr>
          <p:spPr>
            <a:xfrm>
              <a:off x="-400195" y="1568658"/>
              <a:ext cx="12935096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AE351F1-E43F-44DF-A261-C1D14B11EF5D}"/>
                </a:ext>
              </a:extLst>
            </p:cNvPr>
            <p:cNvSpPr/>
            <p:nvPr/>
          </p:nvSpPr>
          <p:spPr>
            <a:xfrm>
              <a:off x="1513071" y="1568658"/>
              <a:ext cx="1369395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About Us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E8C278-C6B1-475A-B8D7-8D7E49FA873A}"/>
                </a:ext>
              </a:extLst>
            </p:cNvPr>
            <p:cNvSpPr/>
            <p:nvPr/>
          </p:nvSpPr>
          <p:spPr>
            <a:xfrm>
              <a:off x="2882466" y="1568658"/>
              <a:ext cx="1369395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Gallery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6A75F27-F512-403D-8E0C-1B8A8B0C6576}"/>
                </a:ext>
              </a:extLst>
            </p:cNvPr>
            <p:cNvSpPr/>
            <p:nvPr/>
          </p:nvSpPr>
          <p:spPr>
            <a:xfrm>
              <a:off x="4251861" y="1568658"/>
              <a:ext cx="1369395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Amenities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07D4AE-6EFF-42A7-9517-A6ADDA3199B3}"/>
                </a:ext>
              </a:extLst>
            </p:cNvPr>
            <p:cNvSpPr/>
            <p:nvPr/>
          </p:nvSpPr>
          <p:spPr>
            <a:xfrm>
              <a:off x="5621256" y="1568658"/>
              <a:ext cx="1369395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Reservations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04301F9-2987-4398-B9A4-C75DE5002DEB}"/>
                </a:ext>
              </a:extLst>
            </p:cNvPr>
            <p:cNvSpPr/>
            <p:nvPr/>
          </p:nvSpPr>
          <p:spPr>
            <a:xfrm>
              <a:off x="6990651" y="1568658"/>
              <a:ext cx="1369395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Rates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D9634F-E0C2-4612-A753-DF769DB905E8}"/>
                </a:ext>
              </a:extLst>
            </p:cNvPr>
            <p:cNvSpPr/>
            <p:nvPr/>
          </p:nvSpPr>
          <p:spPr>
            <a:xfrm>
              <a:off x="8588855" y="1569939"/>
              <a:ext cx="1369395" cy="3581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Check In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54DA2D-5C6F-496B-AA38-95887C5B4A66}"/>
                </a:ext>
              </a:extLst>
            </p:cNvPr>
            <p:cNvSpPr/>
            <p:nvPr/>
          </p:nvSpPr>
          <p:spPr>
            <a:xfrm>
              <a:off x="9972134" y="1569939"/>
              <a:ext cx="1369395" cy="3581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Check Out</a:t>
              </a:r>
            </a:p>
          </p:txBody>
        </p:sp>
        <p:sp>
          <p:nvSpPr>
            <p:cNvPr id="13" name="Rectangle: Top Corners Snipped 12">
              <a:extLst>
                <a:ext uri="{FF2B5EF4-FFF2-40B4-BE49-F238E27FC236}">
                  <a16:creationId xmlns:a16="http://schemas.microsoft.com/office/drawing/2014/main" id="{F7C5FAB7-F8A4-4165-BF69-EA4408AE0F19}"/>
                </a:ext>
              </a:extLst>
            </p:cNvPr>
            <p:cNvSpPr/>
            <p:nvPr/>
          </p:nvSpPr>
          <p:spPr>
            <a:xfrm rot="10800000">
              <a:off x="8588855" y="1928077"/>
              <a:ext cx="2752674" cy="260143"/>
            </a:xfrm>
            <a:prstGeom prst="snip2Same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7B8202-CB03-4EDD-80A9-72FEA68A2E88}"/>
                </a:ext>
              </a:extLst>
            </p:cNvPr>
            <p:cNvSpPr txBox="1"/>
            <p:nvPr/>
          </p:nvSpPr>
          <p:spPr>
            <a:xfrm>
              <a:off x="8865470" y="1873482"/>
              <a:ext cx="2230863" cy="358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Availability Check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8672B28-5EFE-4954-9917-65724E0F38B2}"/>
                </a:ext>
              </a:extLst>
            </p:cNvPr>
            <p:cNvSpPr/>
            <p:nvPr/>
          </p:nvSpPr>
          <p:spPr>
            <a:xfrm>
              <a:off x="143676" y="1568657"/>
              <a:ext cx="1369395" cy="542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The Area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E559830-6C5D-47C3-B0D7-D829142509E1}"/>
              </a:ext>
            </a:extLst>
          </p:cNvPr>
          <p:cNvSpPr txBox="1"/>
          <p:nvPr/>
        </p:nvSpPr>
        <p:spPr>
          <a:xfrm>
            <a:off x="0" y="41148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Nav Bar</a:t>
            </a:r>
            <a:endParaRPr lang="en-US" b="1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DCDA87-2CC0-4763-8800-3CF7E68FE0E6}"/>
              </a:ext>
            </a:extLst>
          </p:cNvPr>
          <p:cNvSpPr txBox="1"/>
          <p:nvPr/>
        </p:nvSpPr>
        <p:spPr>
          <a:xfrm>
            <a:off x="0" y="355092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Footer</a:t>
            </a:r>
            <a:endParaRPr lang="en-US" b="1" i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263219-7573-4BB7-9E18-293FF08C30AB}"/>
              </a:ext>
            </a:extLst>
          </p:cNvPr>
          <p:cNvSpPr/>
          <p:nvPr/>
        </p:nvSpPr>
        <p:spPr>
          <a:xfrm>
            <a:off x="11072080" y="1633921"/>
            <a:ext cx="1290726" cy="510939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Contact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D58D530-DB5E-4CDC-8519-880EE0ABD770}"/>
              </a:ext>
            </a:extLst>
          </p:cNvPr>
          <p:cNvGrpSpPr/>
          <p:nvPr/>
        </p:nvGrpSpPr>
        <p:grpSpPr>
          <a:xfrm>
            <a:off x="0" y="4258806"/>
            <a:ext cx="12192000" cy="407644"/>
            <a:chOff x="0" y="4258806"/>
            <a:chExt cx="12192000" cy="40764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8824845-1E49-48D0-A917-A694C2AD74FD}"/>
                </a:ext>
              </a:extLst>
            </p:cNvPr>
            <p:cNvSpPr/>
            <p:nvPr/>
          </p:nvSpPr>
          <p:spPr>
            <a:xfrm>
              <a:off x="0" y="4258806"/>
              <a:ext cx="12192000" cy="4076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0C7109-BA34-4FEC-AB76-4D6C751F229F}"/>
                </a:ext>
              </a:extLst>
            </p:cNvPr>
            <p:cNvSpPr txBox="1"/>
            <p:nvPr/>
          </p:nvSpPr>
          <p:spPr>
            <a:xfrm>
              <a:off x="9677836" y="4284888"/>
              <a:ext cx="2316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Terms and Conditions</a:t>
              </a:r>
            </a:p>
          </p:txBody>
        </p:sp>
        <p:pic>
          <p:nvPicPr>
            <p:cNvPr id="1026" name="Picture 2" descr="Image result for facebook logo">
              <a:extLst>
                <a:ext uri="{FF2B5EF4-FFF2-40B4-BE49-F238E27FC236}">
                  <a16:creationId xmlns:a16="http://schemas.microsoft.com/office/drawing/2014/main" id="{1A1DB9D8-EF5D-4AA7-A96A-0D911EFE26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358" y="4307748"/>
              <a:ext cx="306705" cy="306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C942329-4857-4472-BA69-2EEB166E1388}"/>
                </a:ext>
              </a:extLst>
            </p:cNvPr>
            <p:cNvSpPr txBox="1"/>
            <p:nvPr/>
          </p:nvSpPr>
          <p:spPr>
            <a:xfrm>
              <a:off x="8500822" y="4289498"/>
              <a:ext cx="1634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Contact Us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02ED71-6737-4F14-92E8-D880DB339128}"/>
                </a:ext>
              </a:extLst>
            </p:cNvPr>
            <p:cNvSpPr txBox="1"/>
            <p:nvPr/>
          </p:nvSpPr>
          <p:spPr>
            <a:xfrm>
              <a:off x="7454700" y="4293308"/>
              <a:ext cx="1634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Location</a:t>
              </a:r>
            </a:p>
          </p:txBody>
        </p:sp>
        <p:pic>
          <p:nvPicPr>
            <p:cNvPr id="1028" name="Picture 4" descr="Image result for airbnb logo">
              <a:extLst>
                <a:ext uri="{FF2B5EF4-FFF2-40B4-BE49-F238E27FC236}">
                  <a16:creationId xmlns:a16="http://schemas.microsoft.com/office/drawing/2014/main" id="{2B313A75-E393-42EA-89F1-009550A54C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000" r="70317"/>
            <a:stretch/>
          </p:blipFill>
          <p:spPr bwMode="auto">
            <a:xfrm>
              <a:off x="7112794" y="4307748"/>
              <a:ext cx="288444" cy="306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stayz logo">
              <a:extLst>
                <a:ext uri="{FF2B5EF4-FFF2-40B4-BE49-F238E27FC236}">
                  <a16:creationId xmlns:a16="http://schemas.microsoft.com/office/drawing/2014/main" id="{15EF6CD2-575E-4C09-85A2-65DA2B2E50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45" b="89503" l="3000" r="90000">
                          <a14:foregroundMark x1="22000" y1="71547" x2="28500" y2="37569"/>
                          <a14:foregroundMark x1="28500" y1="37569" x2="28500" y2="38398"/>
                          <a14:foregroundMark x1="25750" y1="35083" x2="19875" y2="64917"/>
                          <a14:foregroundMark x1="19875" y1="64917" x2="19875" y2="64917"/>
                          <a14:foregroundMark x1="28750" y1="64641" x2="24500" y2="53039"/>
                          <a14:foregroundMark x1="24500" y1="53039" x2="24250" y2="53039"/>
                          <a14:foregroundMark x1="9500" y1="33702" x2="9500" y2="33702"/>
                          <a14:foregroundMark x1="30000" y1="47238" x2="26000" y2="29282"/>
                          <a14:foregroundMark x1="30500" y1="62707" x2="29375" y2="52210"/>
                          <a14:foregroundMark x1="22625" y1="72928" x2="27375" y2="62431"/>
                          <a14:foregroundMark x1="27375" y1="62431" x2="27375" y2="62155"/>
                          <a14:foregroundMark x1="25875" y1="70166" x2="30250" y2="63812"/>
                          <a14:foregroundMark x1="28500" y1="62983" x2="26250" y2="35083"/>
                          <a14:foregroundMark x1="12625" y1="70718" x2="6625" y2="71547"/>
                          <a14:foregroundMark x1="13000" y1="69890" x2="3000" y2="7154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33" r="62787" b="14384"/>
            <a:stretch/>
          </p:blipFill>
          <p:spPr bwMode="auto">
            <a:xfrm>
              <a:off x="6710169" y="4284888"/>
              <a:ext cx="375519" cy="36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8888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AFE962-71EF-433C-B720-F7B6E69A5BE2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Page Layout</a:t>
            </a:r>
            <a:endParaRPr lang="en-US" b="1" i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DDE189-8E88-4869-A4BA-0470EEC20D68}"/>
              </a:ext>
            </a:extLst>
          </p:cNvPr>
          <p:cNvGrpSpPr/>
          <p:nvPr/>
        </p:nvGrpSpPr>
        <p:grpSpPr>
          <a:xfrm>
            <a:off x="1397000" y="1250950"/>
            <a:ext cx="9398000" cy="3041650"/>
            <a:chOff x="1397000" y="1250950"/>
            <a:chExt cx="9398000" cy="30416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CDED129-569D-429E-9B70-882E2EFA176D}"/>
                </a:ext>
              </a:extLst>
            </p:cNvPr>
            <p:cNvSpPr/>
            <p:nvPr/>
          </p:nvSpPr>
          <p:spPr>
            <a:xfrm>
              <a:off x="1397000" y="1250950"/>
              <a:ext cx="9398000" cy="30416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3C58BA-8605-4EE4-B1D5-8CEC7C616560}"/>
                </a:ext>
              </a:extLst>
            </p:cNvPr>
            <p:cNvSpPr/>
            <p:nvPr/>
          </p:nvSpPr>
          <p:spPr>
            <a:xfrm>
              <a:off x="1397000" y="1250950"/>
              <a:ext cx="93980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Navigation Bar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E52201F-529E-4E6D-9114-400BAD14E99E}"/>
                </a:ext>
              </a:extLst>
            </p:cNvPr>
            <p:cNvSpPr/>
            <p:nvPr/>
          </p:nvSpPr>
          <p:spPr>
            <a:xfrm>
              <a:off x="1397000" y="3911600"/>
              <a:ext cx="93980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Footer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047BC8-8A23-420B-A0BF-7E9CAC475020}"/>
                </a:ext>
              </a:extLst>
            </p:cNvPr>
            <p:cNvCxnSpPr>
              <a:cxnSpLocks/>
            </p:cNvCxnSpPr>
            <p:nvPr/>
          </p:nvCxnSpPr>
          <p:spPr>
            <a:xfrm>
              <a:off x="2540000" y="1631950"/>
              <a:ext cx="0" cy="227965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71007BC-A636-439A-A25C-C99ABFF3C8A3}"/>
                </a:ext>
              </a:extLst>
            </p:cNvPr>
            <p:cNvCxnSpPr>
              <a:cxnSpLocks/>
            </p:cNvCxnSpPr>
            <p:nvPr/>
          </p:nvCxnSpPr>
          <p:spPr>
            <a:xfrm>
              <a:off x="9639300" y="1631950"/>
              <a:ext cx="0" cy="227965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57C5A33-04B0-4F02-84C8-19FA19932758}"/>
              </a:ext>
            </a:extLst>
          </p:cNvPr>
          <p:cNvSpPr txBox="1"/>
          <p:nvPr/>
        </p:nvSpPr>
        <p:spPr>
          <a:xfrm>
            <a:off x="2654302" y="2577068"/>
            <a:ext cx="688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98273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AFE962-71EF-433C-B720-F7B6E69A5BE2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Home</a:t>
            </a:r>
            <a:endParaRPr lang="en-US" b="1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F2B164-7CCC-45AD-9F27-839B30D6C127}"/>
              </a:ext>
            </a:extLst>
          </p:cNvPr>
          <p:cNvSpPr/>
          <p:nvPr/>
        </p:nvSpPr>
        <p:spPr>
          <a:xfrm>
            <a:off x="1397000" y="1261300"/>
            <a:ext cx="9398000" cy="5145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A926F5-B978-4698-BBA9-81143CB388A4}"/>
              </a:ext>
            </a:extLst>
          </p:cNvPr>
          <p:cNvSpPr/>
          <p:nvPr/>
        </p:nvSpPr>
        <p:spPr>
          <a:xfrm>
            <a:off x="1492250" y="2590800"/>
            <a:ext cx="9201150" cy="27813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Slider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D8D097-E0D1-45DC-B495-4DAF92DDC517}"/>
              </a:ext>
            </a:extLst>
          </p:cNvPr>
          <p:cNvSpPr/>
          <p:nvPr/>
        </p:nvSpPr>
        <p:spPr>
          <a:xfrm>
            <a:off x="5162550" y="5194300"/>
            <a:ext cx="1860550" cy="17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28876C-C39B-4D1C-80DB-1C26040DBE4B}"/>
              </a:ext>
            </a:extLst>
          </p:cNvPr>
          <p:cNvSpPr/>
          <p:nvPr/>
        </p:nvSpPr>
        <p:spPr>
          <a:xfrm>
            <a:off x="5274733" y="5209116"/>
            <a:ext cx="148167" cy="148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4D3581-C4C5-453E-8FF7-EE6BC6CAB3FD}"/>
              </a:ext>
            </a:extLst>
          </p:cNvPr>
          <p:cNvSpPr/>
          <p:nvPr/>
        </p:nvSpPr>
        <p:spPr>
          <a:xfrm>
            <a:off x="5644620" y="5211233"/>
            <a:ext cx="148167" cy="148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DD5A35E-0ECF-4739-B529-571DB5FED10E}"/>
              </a:ext>
            </a:extLst>
          </p:cNvPr>
          <p:cNvSpPr/>
          <p:nvPr/>
        </p:nvSpPr>
        <p:spPr>
          <a:xfrm>
            <a:off x="6039908" y="5209116"/>
            <a:ext cx="148167" cy="148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322B983-6E3A-416C-B087-9028587862E7}"/>
              </a:ext>
            </a:extLst>
          </p:cNvPr>
          <p:cNvSpPr/>
          <p:nvPr/>
        </p:nvSpPr>
        <p:spPr>
          <a:xfrm>
            <a:off x="6409795" y="5209115"/>
            <a:ext cx="148167" cy="148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0374383-057C-49C0-8296-0029D7BFAB39}"/>
              </a:ext>
            </a:extLst>
          </p:cNvPr>
          <p:cNvSpPr/>
          <p:nvPr/>
        </p:nvSpPr>
        <p:spPr>
          <a:xfrm>
            <a:off x="6768834" y="5209115"/>
            <a:ext cx="148167" cy="148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FFC8BE-BDF5-42C4-A471-E7EF7271F9DC}"/>
              </a:ext>
            </a:extLst>
          </p:cNvPr>
          <p:cNvSpPr txBox="1"/>
          <p:nvPr/>
        </p:nvSpPr>
        <p:spPr>
          <a:xfrm>
            <a:off x="1397000" y="1283553"/>
            <a:ext cx="939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Carob Cottage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A1CAD3-2DB5-4B0C-AB30-770DA7751867}"/>
              </a:ext>
            </a:extLst>
          </p:cNvPr>
          <p:cNvSpPr txBox="1"/>
          <p:nvPr/>
        </p:nvSpPr>
        <p:spPr>
          <a:xfrm>
            <a:off x="1492250" y="209716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home away from home, right in the heart of Australia’s top wine region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A7880F-1E73-453E-BE07-B862C0F1B58B}"/>
              </a:ext>
            </a:extLst>
          </p:cNvPr>
          <p:cNvSpPr/>
          <p:nvPr/>
        </p:nvSpPr>
        <p:spPr>
          <a:xfrm>
            <a:off x="1492250" y="5372100"/>
            <a:ext cx="2330450" cy="96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Things to do nearby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E7471B-7444-412D-BEB7-A1B76B631BBB}"/>
              </a:ext>
            </a:extLst>
          </p:cNvPr>
          <p:cNvSpPr/>
          <p:nvPr/>
        </p:nvSpPr>
        <p:spPr>
          <a:xfrm>
            <a:off x="3819525" y="5374216"/>
            <a:ext cx="2330450" cy="96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Facilities and Amenities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A3DD0D-2BA5-468E-9325-DD1AE55D17E0}"/>
              </a:ext>
            </a:extLst>
          </p:cNvPr>
          <p:cNvSpPr/>
          <p:nvPr/>
        </p:nvSpPr>
        <p:spPr>
          <a:xfrm>
            <a:off x="6143625" y="5378451"/>
            <a:ext cx="2330450" cy="96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Make a reservation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716F4C-899B-408A-8438-1ED24A3FFCBF}"/>
              </a:ext>
            </a:extLst>
          </p:cNvPr>
          <p:cNvSpPr/>
          <p:nvPr/>
        </p:nvSpPr>
        <p:spPr>
          <a:xfrm>
            <a:off x="8477250" y="5378451"/>
            <a:ext cx="2222500" cy="96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Learn about us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ABC6EE-BAE7-4528-B50F-EFF5E2716427}"/>
              </a:ext>
            </a:extLst>
          </p:cNvPr>
          <p:cNvSpPr txBox="1"/>
          <p:nvPr/>
        </p:nvSpPr>
        <p:spPr>
          <a:xfrm>
            <a:off x="4775200" y="6471098"/>
            <a:ext cx="301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Optional – subject to change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BA83CB-F779-4E18-ABBB-B867025C02E4}"/>
              </a:ext>
            </a:extLst>
          </p:cNvPr>
          <p:cNvCxnSpPr>
            <a:stCxn id="31" idx="1"/>
          </p:cNvCxnSpPr>
          <p:nvPr/>
        </p:nvCxnSpPr>
        <p:spPr>
          <a:xfrm flipH="1" flipV="1">
            <a:off x="2705100" y="6076950"/>
            <a:ext cx="2070100" cy="578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63F4F2E-73F5-491F-BA88-2F195C4CF447}"/>
              </a:ext>
            </a:extLst>
          </p:cNvPr>
          <p:cNvCxnSpPr/>
          <p:nvPr/>
        </p:nvCxnSpPr>
        <p:spPr>
          <a:xfrm flipH="1" flipV="1">
            <a:off x="5059362" y="6179897"/>
            <a:ext cx="492126" cy="351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C62E9A2-D561-4578-965C-E744E7D32D2A}"/>
              </a:ext>
            </a:extLst>
          </p:cNvPr>
          <p:cNvCxnSpPr/>
          <p:nvPr/>
        </p:nvCxnSpPr>
        <p:spPr>
          <a:xfrm flipV="1">
            <a:off x="6842917" y="6076950"/>
            <a:ext cx="319883" cy="392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98945F-7702-4011-B07F-DB095271A82D}"/>
              </a:ext>
            </a:extLst>
          </p:cNvPr>
          <p:cNvCxnSpPr>
            <a:cxnSpLocks/>
          </p:cNvCxnSpPr>
          <p:nvPr/>
        </p:nvCxnSpPr>
        <p:spPr>
          <a:xfrm flipH="1">
            <a:off x="7645400" y="6076950"/>
            <a:ext cx="1574800" cy="476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37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Amenities</a:t>
            </a:r>
            <a:endParaRPr lang="en-US" b="1" i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590B2C6-96C0-4562-A4BD-53E4D87B51A1}"/>
              </a:ext>
            </a:extLst>
          </p:cNvPr>
          <p:cNvGrpSpPr/>
          <p:nvPr/>
        </p:nvGrpSpPr>
        <p:grpSpPr>
          <a:xfrm>
            <a:off x="1397000" y="1242250"/>
            <a:ext cx="9398000" cy="3875850"/>
            <a:chOff x="1397000" y="1242250"/>
            <a:chExt cx="9398000" cy="38758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FA0461-E5E1-4ACB-BE2C-D563B08A55BF}"/>
                </a:ext>
              </a:extLst>
            </p:cNvPr>
            <p:cNvSpPr/>
            <p:nvPr/>
          </p:nvSpPr>
          <p:spPr>
            <a:xfrm>
              <a:off x="1397000" y="1242250"/>
              <a:ext cx="9398000" cy="3875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89A147-3FFD-4816-A466-E33BF0698E94}"/>
                </a:ext>
              </a:extLst>
            </p:cNvPr>
            <p:cNvSpPr txBox="1"/>
            <p:nvPr/>
          </p:nvSpPr>
          <p:spPr>
            <a:xfrm>
              <a:off x="2686050" y="2019300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10" name="Star: 7 Points 9">
              <a:extLst>
                <a:ext uri="{FF2B5EF4-FFF2-40B4-BE49-F238E27FC236}">
                  <a16:creationId xmlns:a16="http://schemas.microsoft.com/office/drawing/2014/main" id="{9208673E-E08B-4A49-B543-CB4CCDDEF90E}"/>
                </a:ext>
              </a:extLst>
            </p:cNvPr>
            <p:cNvSpPr/>
            <p:nvPr/>
          </p:nvSpPr>
          <p:spPr>
            <a:xfrm>
              <a:off x="2813050" y="2107515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D97B09-8260-4F5C-9202-7F50FDF0C020}"/>
                </a:ext>
              </a:extLst>
            </p:cNvPr>
            <p:cNvSpPr txBox="1"/>
            <p:nvPr/>
          </p:nvSpPr>
          <p:spPr>
            <a:xfrm>
              <a:off x="2686050" y="2753846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15" name="Star: 7 Points 14">
              <a:extLst>
                <a:ext uri="{FF2B5EF4-FFF2-40B4-BE49-F238E27FC236}">
                  <a16:creationId xmlns:a16="http://schemas.microsoft.com/office/drawing/2014/main" id="{43BC132A-4C1B-406E-874B-A17523591CF6}"/>
                </a:ext>
              </a:extLst>
            </p:cNvPr>
            <p:cNvSpPr/>
            <p:nvPr/>
          </p:nvSpPr>
          <p:spPr>
            <a:xfrm>
              <a:off x="2813050" y="2842061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2DC3CE-3BA1-4144-8E8A-E055A322810D}"/>
                </a:ext>
              </a:extLst>
            </p:cNvPr>
            <p:cNvSpPr txBox="1"/>
            <p:nvPr/>
          </p:nvSpPr>
          <p:spPr>
            <a:xfrm>
              <a:off x="2686050" y="3442681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17" name="Star: 7 Points 16">
              <a:extLst>
                <a:ext uri="{FF2B5EF4-FFF2-40B4-BE49-F238E27FC236}">
                  <a16:creationId xmlns:a16="http://schemas.microsoft.com/office/drawing/2014/main" id="{B599F065-2194-4895-A949-8BA9A392E0EA}"/>
                </a:ext>
              </a:extLst>
            </p:cNvPr>
            <p:cNvSpPr/>
            <p:nvPr/>
          </p:nvSpPr>
          <p:spPr>
            <a:xfrm>
              <a:off x="2813050" y="3530896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8F23E9-EA90-4350-BBBD-5BEE92B6EBAA}"/>
                </a:ext>
              </a:extLst>
            </p:cNvPr>
            <p:cNvSpPr txBox="1"/>
            <p:nvPr/>
          </p:nvSpPr>
          <p:spPr>
            <a:xfrm>
              <a:off x="2686050" y="4177227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19" name="Star: 7 Points 18">
              <a:extLst>
                <a:ext uri="{FF2B5EF4-FFF2-40B4-BE49-F238E27FC236}">
                  <a16:creationId xmlns:a16="http://schemas.microsoft.com/office/drawing/2014/main" id="{C0E65938-B2F5-48B8-935B-D3EA5B9FD700}"/>
                </a:ext>
              </a:extLst>
            </p:cNvPr>
            <p:cNvSpPr/>
            <p:nvPr/>
          </p:nvSpPr>
          <p:spPr>
            <a:xfrm>
              <a:off x="2813050" y="4265442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5974EE-6B4F-4D36-A527-40A4B8CAEA6C}"/>
                </a:ext>
              </a:extLst>
            </p:cNvPr>
            <p:cNvSpPr txBox="1"/>
            <p:nvPr/>
          </p:nvSpPr>
          <p:spPr>
            <a:xfrm>
              <a:off x="6772275" y="2021790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23" name="Star: 7 Points 22">
              <a:extLst>
                <a:ext uri="{FF2B5EF4-FFF2-40B4-BE49-F238E27FC236}">
                  <a16:creationId xmlns:a16="http://schemas.microsoft.com/office/drawing/2014/main" id="{45A37558-966A-4CBC-A50A-3D22E1230E7E}"/>
                </a:ext>
              </a:extLst>
            </p:cNvPr>
            <p:cNvSpPr/>
            <p:nvPr/>
          </p:nvSpPr>
          <p:spPr>
            <a:xfrm>
              <a:off x="6899275" y="2110005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65CF1D-70CD-4369-964D-F6E01CA86138}"/>
                </a:ext>
              </a:extLst>
            </p:cNvPr>
            <p:cNvSpPr txBox="1"/>
            <p:nvPr/>
          </p:nvSpPr>
          <p:spPr>
            <a:xfrm>
              <a:off x="6772275" y="2753845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25" name="Star: 7 Points 24">
              <a:extLst>
                <a:ext uri="{FF2B5EF4-FFF2-40B4-BE49-F238E27FC236}">
                  <a16:creationId xmlns:a16="http://schemas.microsoft.com/office/drawing/2014/main" id="{4643E137-7E55-4F1D-81A3-6127AFEAAEE9}"/>
                </a:ext>
              </a:extLst>
            </p:cNvPr>
            <p:cNvSpPr/>
            <p:nvPr/>
          </p:nvSpPr>
          <p:spPr>
            <a:xfrm>
              <a:off x="6899275" y="2842060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B15BE6-CACB-4D2F-AB9B-B0E2E85C376D}"/>
                </a:ext>
              </a:extLst>
            </p:cNvPr>
            <p:cNvSpPr txBox="1"/>
            <p:nvPr/>
          </p:nvSpPr>
          <p:spPr>
            <a:xfrm>
              <a:off x="6772275" y="3530896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27" name="Star: 7 Points 26">
              <a:extLst>
                <a:ext uri="{FF2B5EF4-FFF2-40B4-BE49-F238E27FC236}">
                  <a16:creationId xmlns:a16="http://schemas.microsoft.com/office/drawing/2014/main" id="{3735938B-485E-4013-BB8F-FD79E32E5309}"/>
                </a:ext>
              </a:extLst>
            </p:cNvPr>
            <p:cNvSpPr/>
            <p:nvPr/>
          </p:nvSpPr>
          <p:spPr>
            <a:xfrm>
              <a:off x="6899275" y="3619111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040051B-9C4C-4C38-869C-DF43B2438114}"/>
                </a:ext>
              </a:extLst>
            </p:cNvPr>
            <p:cNvSpPr txBox="1"/>
            <p:nvPr/>
          </p:nvSpPr>
          <p:spPr>
            <a:xfrm>
              <a:off x="6740525" y="4199406"/>
              <a:ext cx="3841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Feature</a:t>
              </a:r>
            </a:p>
            <a:p>
              <a:r>
                <a:rPr lang="en-US" dirty="0"/>
                <a:t>Description</a:t>
              </a:r>
            </a:p>
          </p:txBody>
        </p:sp>
        <p:sp>
          <p:nvSpPr>
            <p:cNvPr id="29" name="Star: 7 Points 28">
              <a:extLst>
                <a:ext uri="{FF2B5EF4-FFF2-40B4-BE49-F238E27FC236}">
                  <a16:creationId xmlns:a16="http://schemas.microsoft.com/office/drawing/2014/main" id="{B74DD22F-425B-4BA7-BD6E-D9D789BB1387}"/>
                </a:ext>
              </a:extLst>
            </p:cNvPr>
            <p:cNvSpPr/>
            <p:nvPr/>
          </p:nvSpPr>
          <p:spPr>
            <a:xfrm>
              <a:off x="6867525" y="4287621"/>
              <a:ext cx="234950" cy="234950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6739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About us</a:t>
            </a:r>
            <a:endParaRPr lang="en-US" b="1" i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9964A8-7F7E-4105-A131-CE709D6201E9}"/>
              </a:ext>
            </a:extLst>
          </p:cNvPr>
          <p:cNvGrpSpPr/>
          <p:nvPr/>
        </p:nvGrpSpPr>
        <p:grpSpPr>
          <a:xfrm>
            <a:off x="1396996" y="767687"/>
            <a:ext cx="9398004" cy="8862088"/>
            <a:chOff x="1396996" y="767687"/>
            <a:chExt cx="9398004" cy="886208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FA0461-E5E1-4ACB-BE2C-D563B08A55BF}"/>
                </a:ext>
              </a:extLst>
            </p:cNvPr>
            <p:cNvSpPr/>
            <p:nvPr/>
          </p:nvSpPr>
          <p:spPr>
            <a:xfrm>
              <a:off x="1397000" y="767688"/>
              <a:ext cx="9398000" cy="88620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7716F84-F1EA-465F-9450-0D6EA715C916}"/>
                </a:ext>
              </a:extLst>
            </p:cNvPr>
            <p:cNvSpPr/>
            <p:nvPr/>
          </p:nvSpPr>
          <p:spPr>
            <a:xfrm>
              <a:off x="1397000" y="767688"/>
              <a:ext cx="4699000" cy="11574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Original Photo 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7D7B8EE-8DFC-4CCA-9E7F-4EB1743F88F5}"/>
                </a:ext>
              </a:extLst>
            </p:cNvPr>
            <p:cNvSpPr/>
            <p:nvPr/>
          </p:nvSpPr>
          <p:spPr>
            <a:xfrm>
              <a:off x="1397000" y="5181500"/>
              <a:ext cx="4760732" cy="11574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Landscape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98C491-A318-42A6-B2A4-FC46DF3FE7BC}"/>
                </a:ext>
              </a:extLst>
            </p:cNvPr>
            <p:cNvSpPr txBox="1"/>
            <p:nvPr/>
          </p:nvSpPr>
          <p:spPr>
            <a:xfrm>
              <a:off x="1396999" y="1979271"/>
              <a:ext cx="93980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 In ac </a:t>
              </a:r>
              <a:r>
                <a:rPr lang="en-US" dirty="0" err="1"/>
                <a:t>rhoncus</a:t>
              </a:r>
              <a:r>
                <a:rPr lang="en-US" dirty="0"/>
                <a:t> ante, at </a:t>
              </a:r>
              <a:r>
                <a:rPr lang="en-US" dirty="0" err="1"/>
                <a:t>dapibus</a:t>
              </a:r>
              <a:r>
                <a:rPr lang="en-US" dirty="0"/>
                <a:t> </a:t>
              </a:r>
              <a:r>
                <a:rPr lang="en-US" dirty="0" err="1"/>
                <a:t>orci</a:t>
              </a:r>
              <a:r>
                <a:rPr lang="en-US" dirty="0"/>
                <a:t>. </a:t>
              </a:r>
              <a:r>
                <a:rPr lang="en-US" dirty="0" err="1"/>
                <a:t>Proin</a:t>
              </a:r>
              <a:r>
                <a:rPr lang="en-US" dirty="0"/>
                <a:t> at </a:t>
              </a:r>
              <a:r>
                <a:rPr lang="en-US" dirty="0" err="1"/>
                <a:t>pretium</a:t>
              </a:r>
              <a:r>
                <a:rPr lang="en-US" dirty="0"/>
                <a:t> </a:t>
              </a:r>
              <a:r>
                <a:rPr lang="en-US" dirty="0" err="1"/>
                <a:t>arcu</a:t>
              </a:r>
              <a:r>
                <a:rPr lang="en-US" dirty="0"/>
                <a:t>, in semper </a:t>
              </a:r>
              <a:r>
                <a:rPr lang="en-US" dirty="0" err="1"/>
                <a:t>urna</a:t>
              </a:r>
              <a:r>
                <a:rPr lang="en-US" dirty="0"/>
                <a:t>. Nunc vestibulum </a:t>
              </a:r>
              <a:r>
                <a:rPr lang="en-US" dirty="0" err="1"/>
                <a:t>odio</a:t>
              </a:r>
              <a:r>
                <a:rPr lang="en-US" dirty="0"/>
                <a:t> dui, vitae pharetra ipsum porta a. </a:t>
              </a:r>
              <a:r>
                <a:rPr lang="en-US" dirty="0" err="1"/>
                <a:t>Aenean</a:t>
              </a:r>
              <a:r>
                <a:rPr lang="en-US" dirty="0"/>
                <a:t> </a:t>
              </a:r>
              <a:r>
                <a:rPr lang="en-US" dirty="0" err="1"/>
                <a:t>rhoncus</a:t>
              </a:r>
              <a:r>
                <a:rPr lang="en-US" dirty="0"/>
                <a:t> </a:t>
              </a:r>
              <a:r>
                <a:rPr lang="en-US" dirty="0" err="1"/>
                <a:t>velit</a:t>
              </a:r>
              <a:r>
                <a:rPr lang="en-US" dirty="0"/>
                <a:t> vel </a:t>
              </a:r>
              <a:r>
                <a:rPr lang="en-US" dirty="0" err="1"/>
                <a:t>ultrices</a:t>
              </a:r>
              <a:r>
                <a:rPr lang="en-US" dirty="0"/>
                <a:t> tempus. 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582F6B9-BD69-45C3-9A32-C91FC8F612BC}"/>
                </a:ext>
              </a:extLst>
            </p:cNvPr>
            <p:cNvGrpSpPr/>
            <p:nvPr/>
          </p:nvGrpSpPr>
          <p:grpSpPr>
            <a:xfrm>
              <a:off x="1397001" y="2974594"/>
              <a:ext cx="9397999" cy="1157469"/>
              <a:chOff x="1397001" y="2974594"/>
              <a:chExt cx="9993774" cy="1157469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0CE6EDC-925B-423D-B47A-9D4375616D49}"/>
                  </a:ext>
                </a:extLst>
              </p:cNvPr>
              <p:cNvSpPr/>
              <p:nvPr/>
            </p:nvSpPr>
            <p:spPr>
              <a:xfrm>
                <a:off x="1397001" y="2974594"/>
                <a:ext cx="3331258" cy="11574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Stove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C170EDB-F987-41EA-8E5F-049F99345597}"/>
                  </a:ext>
                </a:extLst>
              </p:cNvPr>
              <p:cNvSpPr/>
              <p:nvPr/>
            </p:nvSpPr>
            <p:spPr>
              <a:xfrm>
                <a:off x="4728259" y="2974594"/>
                <a:ext cx="3331258" cy="11574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Pump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BB6D53-6E86-4B35-8295-7F5631185CC7}"/>
                  </a:ext>
                </a:extLst>
              </p:cNvPr>
              <p:cNvSpPr/>
              <p:nvPr/>
            </p:nvSpPr>
            <p:spPr>
              <a:xfrm>
                <a:off x="8059517" y="2974594"/>
                <a:ext cx="3331258" cy="11574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Fire Place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B120A7-94D1-425D-8B33-DAE9FFB6AC34}"/>
                </a:ext>
              </a:extLst>
            </p:cNvPr>
            <p:cNvSpPr txBox="1"/>
            <p:nvPr/>
          </p:nvSpPr>
          <p:spPr>
            <a:xfrm>
              <a:off x="1396998" y="4154497"/>
              <a:ext cx="93980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 In ac </a:t>
              </a:r>
              <a:r>
                <a:rPr lang="en-US" dirty="0" err="1"/>
                <a:t>rhoncus</a:t>
              </a:r>
              <a:r>
                <a:rPr lang="en-US" dirty="0"/>
                <a:t> ante, at </a:t>
              </a:r>
              <a:r>
                <a:rPr lang="en-US" dirty="0" err="1"/>
                <a:t>dapibus</a:t>
              </a:r>
              <a:r>
                <a:rPr lang="en-US" dirty="0"/>
                <a:t> </a:t>
              </a:r>
              <a:r>
                <a:rPr lang="en-US" dirty="0" err="1"/>
                <a:t>orci</a:t>
              </a:r>
              <a:r>
                <a:rPr lang="en-US" dirty="0"/>
                <a:t>. </a:t>
              </a:r>
              <a:r>
                <a:rPr lang="en-US" dirty="0" err="1"/>
                <a:t>Proin</a:t>
              </a:r>
              <a:r>
                <a:rPr lang="en-US" dirty="0"/>
                <a:t> at </a:t>
              </a:r>
              <a:r>
                <a:rPr lang="en-US" dirty="0" err="1"/>
                <a:t>pretium</a:t>
              </a:r>
              <a:r>
                <a:rPr lang="en-US" dirty="0"/>
                <a:t> </a:t>
              </a:r>
              <a:r>
                <a:rPr lang="en-US" dirty="0" err="1"/>
                <a:t>arcu</a:t>
              </a:r>
              <a:r>
                <a:rPr lang="en-US" dirty="0"/>
                <a:t>, in semper </a:t>
              </a:r>
              <a:r>
                <a:rPr lang="en-US" dirty="0" err="1"/>
                <a:t>urna</a:t>
              </a:r>
              <a:r>
                <a:rPr lang="en-US" dirty="0"/>
                <a:t>. Nunc vestibulum </a:t>
              </a:r>
              <a:r>
                <a:rPr lang="en-US" dirty="0" err="1"/>
                <a:t>odio</a:t>
              </a:r>
              <a:r>
                <a:rPr lang="en-US" dirty="0"/>
                <a:t> dui, vitae pharetra ipsum porta a. </a:t>
              </a:r>
              <a:r>
                <a:rPr lang="en-US" dirty="0" err="1"/>
                <a:t>Aenean</a:t>
              </a:r>
              <a:r>
                <a:rPr lang="en-US" dirty="0"/>
                <a:t> </a:t>
              </a:r>
              <a:r>
                <a:rPr lang="en-US" dirty="0" err="1"/>
                <a:t>rhoncus</a:t>
              </a:r>
              <a:r>
                <a:rPr lang="en-US" dirty="0"/>
                <a:t> </a:t>
              </a:r>
              <a:r>
                <a:rPr lang="en-US" dirty="0" err="1"/>
                <a:t>velit</a:t>
              </a:r>
              <a:r>
                <a:rPr lang="en-US" dirty="0"/>
                <a:t> vel </a:t>
              </a:r>
              <a:r>
                <a:rPr lang="en-US" dirty="0" err="1"/>
                <a:t>ultrices</a:t>
              </a:r>
              <a:r>
                <a:rPr lang="en-US" dirty="0"/>
                <a:t> tempus. 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16DAA35-0D3B-44A3-ADEB-212B2639C689}"/>
                </a:ext>
              </a:extLst>
            </p:cNvPr>
            <p:cNvSpPr/>
            <p:nvPr/>
          </p:nvSpPr>
          <p:spPr>
            <a:xfrm>
              <a:off x="6157732" y="5181500"/>
              <a:ext cx="4637267" cy="11574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Cottage Now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CE4C334-1947-4272-BD98-7D05282EEA97}"/>
                </a:ext>
              </a:extLst>
            </p:cNvPr>
            <p:cNvSpPr/>
            <p:nvPr/>
          </p:nvSpPr>
          <p:spPr>
            <a:xfrm>
              <a:off x="6096001" y="767687"/>
              <a:ext cx="4698998" cy="11574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Original Photo 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91FE9FA-9EEE-4F1E-806F-701961F1BFFA}"/>
                </a:ext>
              </a:extLst>
            </p:cNvPr>
            <p:cNvSpPr txBox="1"/>
            <p:nvPr/>
          </p:nvSpPr>
          <p:spPr>
            <a:xfrm>
              <a:off x="1396997" y="6418824"/>
              <a:ext cx="93980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 In ac </a:t>
              </a:r>
              <a:r>
                <a:rPr lang="en-US" dirty="0" err="1"/>
                <a:t>rhoncus</a:t>
              </a:r>
              <a:r>
                <a:rPr lang="en-US" dirty="0"/>
                <a:t> ante, at </a:t>
              </a:r>
              <a:r>
                <a:rPr lang="en-US" dirty="0" err="1"/>
                <a:t>dapibus</a:t>
              </a:r>
              <a:r>
                <a:rPr lang="en-US" dirty="0"/>
                <a:t> </a:t>
              </a:r>
              <a:r>
                <a:rPr lang="en-US" dirty="0" err="1"/>
                <a:t>orci</a:t>
              </a:r>
              <a:r>
                <a:rPr lang="en-US" dirty="0"/>
                <a:t>. </a:t>
              </a:r>
              <a:r>
                <a:rPr lang="en-US" dirty="0" err="1"/>
                <a:t>Proin</a:t>
              </a:r>
              <a:r>
                <a:rPr lang="en-US" dirty="0"/>
                <a:t> at </a:t>
              </a:r>
              <a:r>
                <a:rPr lang="en-US" dirty="0" err="1"/>
                <a:t>pretium</a:t>
              </a:r>
              <a:r>
                <a:rPr lang="en-US" dirty="0"/>
                <a:t> </a:t>
              </a:r>
              <a:r>
                <a:rPr lang="en-US" dirty="0" err="1"/>
                <a:t>arcu</a:t>
              </a:r>
              <a:r>
                <a:rPr lang="en-US" dirty="0"/>
                <a:t>, in semper </a:t>
              </a:r>
              <a:r>
                <a:rPr lang="en-US" dirty="0" err="1"/>
                <a:t>urna</a:t>
              </a:r>
              <a:r>
                <a:rPr lang="en-US" dirty="0"/>
                <a:t>. Nunc vestibulum </a:t>
              </a:r>
              <a:r>
                <a:rPr lang="en-US" dirty="0" err="1"/>
                <a:t>odio</a:t>
              </a:r>
              <a:r>
                <a:rPr lang="en-US" dirty="0"/>
                <a:t> dui, vitae pharetra ipsum porta a. </a:t>
              </a:r>
              <a:r>
                <a:rPr lang="en-US" dirty="0" err="1"/>
                <a:t>Aenean</a:t>
              </a:r>
              <a:r>
                <a:rPr lang="en-US" dirty="0"/>
                <a:t> </a:t>
              </a:r>
              <a:r>
                <a:rPr lang="en-US" dirty="0" err="1"/>
                <a:t>rhoncus</a:t>
              </a:r>
              <a:r>
                <a:rPr lang="en-US" dirty="0"/>
                <a:t> </a:t>
              </a:r>
              <a:r>
                <a:rPr lang="en-US" dirty="0" err="1"/>
                <a:t>velit</a:t>
              </a:r>
              <a:r>
                <a:rPr lang="en-US" dirty="0"/>
                <a:t> vel </a:t>
              </a:r>
              <a:r>
                <a:rPr lang="en-US" dirty="0" err="1"/>
                <a:t>ultrices</a:t>
              </a:r>
              <a:r>
                <a:rPr lang="en-US" dirty="0"/>
                <a:t> tempus. 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B70A5EF-5F1D-4C38-BF0D-C4C29338A623}"/>
                </a:ext>
              </a:extLst>
            </p:cNvPr>
            <p:cNvGrpSpPr/>
            <p:nvPr/>
          </p:nvGrpSpPr>
          <p:grpSpPr>
            <a:xfrm>
              <a:off x="1397000" y="7366968"/>
              <a:ext cx="9397998" cy="1157471"/>
              <a:chOff x="1397000" y="7518870"/>
              <a:chExt cx="9696450" cy="1157471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19717F67-BC13-44F2-B589-674EDD20A7FE}"/>
                  </a:ext>
                </a:extLst>
              </p:cNvPr>
              <p:cNvGrpSpPr/>
              <p:nvPr/>
            </p:nvGrpSpPr>
            <p:grpSpPr>
              <a:xfrm>
                <a:off x="1397000" y="7518871"/>
                <a:ext cx="6464300" cy="1157470"/>
                <a:chOff x="1397000" y="7518871"/>
                <a:chExt cx="6464300" cy="1157470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D46F13-7723-4F27-ABE1-7CE758BE1F84}"/>
                    </a:ext>
                  </a:extLst>
                </p:cNvPr>
                <p:cNvSpPr/>
                <p:nvPr/>
              </p:nvSpPr>
              <p:spPr>
                <a:xfrm>
                  <a:off x="1397000" y="7518872"/>
                  <a:ext cx="3232150" cy="115746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Photo of Mother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603BE43-5B07-4D92-ADCD-04A57C70D4FE}"/>
                    </a:ext>
                  </a:extLst>
                </p:cNvPr>
                <p:cNvSpPr/>
                <p:nvPr/>
              </p:nvSpPr>
              <p:spPr>
                <a:xfrm>
                  <a:off x="4629150" y="7518871"/>
                  <a:ext cx="3232150" cy="115746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Photo of Father</a:t>
                  </a:r>
                </a:p>
              </p:txBody>
            </p:sp>
          </p:grp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148AC22-58B7-4C82-ABEF-380DFEB8950F}"/>
                  </a:ext>
                </a:extLst>
              </p:cNvPr>
              <p:cNvSpPr/>
              <p:nvPr/>
            </p:nvSpPr>
            <p:spPr>
              <a:xfrm>
                <a:off x="7861300" y="7518870"/>
                <a:ext cx="3232150" cy="11574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Photo of Mother and Father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314B07A-DC9E-4EDC-888E-D357655255E5}"/>
                </a:ext>
              </a:extLst>
            </p:cNvPr>
            <p:cNvSpPr txBox="1"/>
            <p:nvPr/>
          </p:nvSpPr>
          <p:spPr>
            <a:xfrm>
              <a:off x="1396996" y="8524437"/>
              <a:ext cx="93980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Lorem ipsum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. In ac </a:t>
              </a:r>
              <a:r>
                <a:rPr lang="en-US" dirty="0" err="1"/>
                <a:t>rhoncus</a:t>
              </a:r>
              <a:r>
                <a:rPr lang="en-US" dirty="0"/>
                <a:t> ante, at </a:t>
              </a:r>
              <a:r>
                <a:rPr lang="en-US" dirty="0" err="1"/>
                <a:t>dapibus</a:t>
              </a:r>
              <a:r>
                <a:rPr lang="en-US" dirty="0"/>
                <a:t> </a:t>
              </a:r>
              <a:r>
                <a:rPr lang="en-US" dirty="0" err="1"/>
                <a:t>orci</a:t>
              </a:r>
              <a:r>
                <a:rPr lang="en-US" dirty="0"/>
                <a:t>. </a:t>
              </a:r>
              <a:r>
                <a:rPr lang="en-US" dirty="0" err="1"/>
                <a:t>Proin</a:t>
              </a:r>
              <a:r>
                <a:rPr lang="en-US" dirty="0"/>
                <a:t> at </a:t>
              </a:r>
              <a:r>
                <a:rPr lang="en-US" dirty="0" err="1"/>
                <a:t>pretium</a:t>
              </a:r>
              <a:r>
                <a:rPr lang="en-US" dirty="0"/>
                <a:t> </a:t>
              </a:r>
              <a:r>
                <a:rPr lang="en-US" dirty="0" err="1"/>
                <a:t>arcu</a:t>
              </a:r>
              <a:r>
                <a:rPr lang="en-US" dirty="0"/>
                <a:t>, in semper </a:t>
              </a:r>
              <a:r>
                <a:rPr lang="en-US" dirty="0" err="1"/>
                <a:t>urna</a:t>
              </a:r>
              <a:r>
                <a:rPr lang="en-US" dirty="0"/>
                <a:t>. Nunc vestibulum </a:t>
              </a:r>
              <a:r>
                <a:rPr lang="en-US" dirty="0" err="1"/>
                <a:t>odio</a:t>
              </a:r>
              <a:r>
                <a:rPr lang="en-US" dirty="0"/>
                <a:t> dui, vitae pharetra ipsum porta a. </a:t>
              </a:r>
              <a:r>
                <a:rPr lang="en-US" dirty="0" err="1"/>
                <a:t>Aenean</a:t>
              </a:r>
              <a:r>
                <a:rPr lang="en-US" dirty="0"/>
                <a:t> </a:t>
              </a:r>
              <a:r>
                <a:rPr lang="en-US" dirty="0" err="1"/>
                <a:t>rhoncus</a:t>
              </a:r>
              <a:r>
                <a:rPr lang="en-US" dirty="0"/>
                <a:t> </a:t>
              </a:r>
              <a:r>
                <a:rPr lang="en-US" dirty="0" err="1"/>
                <a:t>velit</a:t>
              </a:r>
              <a:r>
                <a:rPr lang="en-US" dirty="0"/>
                <a:t> vel </a:t>
              </a:r>
              <a:r>
                <a:rPr lang="en-US" dirty="0" err="1"/>
                <a:t>ultrices</a:t>
              </a:r>
              <a:r>
                <a:rPr lang="en-US" dirty="0"/>
                <a:t> tempus.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830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8468B5-7310-4B26-889D-AF6B42A4512C}"/>
              </a:ext>
            </a:extLst>
          </p:cNvPr>
          <p:cNvSpPr txBox="1"/>
          <p:nvPr/>
        </p:nvSpPr>
        <p:spPr>
          <a:xfrm>
            <a:off x="0" y="3048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Gallery</a:t>
            </a:r>
            <a:endParaRPr lang="en-US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FA0461-E5E1-4ACB-BE2C-D563B08A55BF}"/>
              </a:ext>
            </a:extLst>
          </p:cNvPr>
          <p:cNvSpPr/>
          <p:nvPr/>
        </p:nvSpPr>
        <p:spPr>
          <a:xfrm>
            <a:off x="1397000" y="4652432"/>
            <a:ext cx="9398000" cy="425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Description: </a:t>
            </a: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/>
              <a:t>. </a:t>
            </a:r>
            <a:endParaRPr lang="en-US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7A8ECD-4A3C-42EE-AA65-5BA7F91B72D4}"/>
              </a:ext>
            </a:extLst>
          </p:cNvPr>
          <p:cNvSpPr/>
          <p:nvPr/>
        </p:nvSpPr>
        <p:spPr>
          <a:xfrm>
            <a:off x="1397000" y="1242250"/>
            <a:ext cx="9398000" cy="342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Slider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C07BE6C-B4AE-4B96-BCD8-E929C54158C8}"/>
              </a:ext>
            </a:extLst>
          </p:cNvPr>
          <p:cNvGrpSpPr/>
          <p:nvPr/>
        </p:nvGrpSpPr>
        <p:grpSpPr>
          <a:xfrm>
            <a:off x="5162550" y="4489450"/>
            <a:ext cx="1860550" cy="177800"/>
            <a:chOff x="5162550" y="5194300"/>
            <a:chExt cx="1860550" cy="1778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2951C0C-6D81-491A-80CB-4BAD3F6EBEE3}"/>
                </a:ext>
              </a:extLst>
            </p:cNvPr>
            <p:cNvSpPr/>
            <p:nvPr/>
          </p:nvSpPr>
          <p:spPr>
            <a:xfrm>
              <a:off x="5162550" y="5194300"/>
              <a:ext cx="1860550" cy="177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90B3EF6-2165-4B2F-A84F-B47C4BC7EC35}"/>
                </a:ext>
              </a:extLst>
            </p:cNvPr>
            <p:cNvSpPr/>
            <p:nvPr/>
          </p:nvSpPr>
          <p:spPr>
            <a:xfrm>
              <a:off x="5274733" y="5209116"/>
              <a:ext cx="148167" cy="1481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7DCDDE9-8B2B-411B-8620-54436FEBE5EC}"/>
                </a:ext>
              </a:extLst>
            </p:cNvPr>
            <p:cNvSpPr/>
            <p:nvPr/>
          </p:nvSpPr>
          <p:spPr>
            <a:xfrm>
              <a:off x="5644620" y="5211233"/>
              <a:ext cx="148167" cy="1481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BF7BD5C-5087-47DF-85B3-130B4113EC2C}"/>
                </a:ext>
              </a:extLst>
            </p:cNvPr>
            <p:cNvSpPr/>
            <p:nvPr/>
          </p:nvSpPr>
          <p:spPr>
            <a:xfrm>
              <a:off x="6039908" y="5209116"/>
              <a:ext cx="148167" cy="1481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897F23-C135-49EF-9C11-504105E07E1F}"/>
                </a:ext>
              </a:extLst>
            </p:cNvPr>
            <p:cNvSpPr/>
            <p:nvPr/>
          </p:nvSpPr>
          <p:spPr>
            <a:xfrm>
              <a:off x="6409795" y="5209115"/>
              <a:ext cx="148167" cy="1481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94DF231-3DA9-43E1-8441-726CD973E013}"/>
                </a:ext>
              </a:extLst>
            </p:cNvPr>
            <p:cNvSpPr/>
            <p:nvPr/>
          </p:nvSpPr>
          <p:spPr>
            <a:xfrm>
              <a:off x="6768834" y="5209115"/>
              <a:ext cx="148167" cy="1481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297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318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Kassebaum</dc:creator>
  <cp:lastModifiedBy>Carl Kassebaum</cp:lastModifiedBy>
  <cp:revision>18</cp:revision>
  <dcterms:created xsi:type="dcterms:W3CDTF">2018-06-23T04:20:32Z</dcterms:created>
  <dcterms:modified xsi:type="dcterms:W3CDTF">2018-06-23T09:13:46Z</dcterms:modified>
</cp:coreProperties>
</file>