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-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EDE0-94F4-47A2-BEBD-286D6274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35033-EBDF-4042-8EE3-8B8E06F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9A0C-5B61-4DCA-9F76-8F963DD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BE3B-72D2-4905-A72A-482487F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EC54-5011-44FF-A82C-CB068D9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32D-7674-484E-B838-14A0958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95007-9AC6-4EF2-A11F-4C7C75EA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350E-16B3-4590-840C-5E3AD721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1193-CD16-4DAD-A0F8-8602E92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B47D-3194-4194-B034-B0ADFDE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5E5F4-233F-4F2F-9AFE-9FAAD573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9302-74F0-4CC2-8F6D-6D39BEB9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BAC7-D12C-4321-9A11-E88F4D4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700E-8588-4E2B-9FB7-E3C4355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93CB-851E-4BB2-867A-5DF3B78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EC3-2F89-4643-9F1F-1304B6A5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D132-3D72-452A-B665-4A22872F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412-AE17-4D64-8914-8982943B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F576-8171-4ED3-BAE6-1893389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1D27-B2DE-475A-87E0-D95813D1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0EF-8014-4EF9-9B85-9E1D758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6F8-FA3F-406B-99D5-529E9BB9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1574-AFD5-4572-B515-5E089D79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8448-9664-46ED-8223-A528430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5E1D-D8E4-41C2-B57B-DF2A146E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734-1394-40F7-BC44-D8F84E5F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254B-3BD9-4143-BBFD-128E7B91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4685-2888-4791-B9C1-3B853243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489B-AA76-4D2F-AE5D-3944BA71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50EE-E05D-4D0B-B69C-1FDAFB6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E57D-9118-461C-9E98-12F1B331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0F9F-2C37-40E1-80A7-2355F8D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C737-36A8-49DD-A882-C7BFE6CC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1688-A0A6-4411-9393-105290F7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D084-D09D-4331-BC55-A2249E41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666C0-DAB5-474D-80E1-5634E878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2C42-8F30-41A3-8578-FD5E23A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A9C46-6C13-4E6D-A0EB-BAAA5C6A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CD22D-D4C6-40E1-8EF9-FDDC496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C12-1180-4970-A0CC-DD32F79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CAE9-CAC5-40E5-8C4F-497BC22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2DF2-1598-4C82-95DB-7F6F5545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691D-AD92-40F4-8CAC-C3D9898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C9035-F580-41E5-A347-F44EC8B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B1E6F-CF52-47C5-99F6-E1E14776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69A7D-9493-4BAC-AF21-99C060E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EA9-F780-4053-A5D5-A0A8E447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7C2-3669-4963-907D-D72CF84D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57E5-92E6-41EB-9239-62569803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7D5F-152A-48A0-B302-6932DBAA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B5BA-3DA0-46D1-BDB2-5F53CD6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C5DF-985D-4076-9D38-E867A36E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133A-AD1D-42F4-B9B7-8EB3C9E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55E28-EBB6-4CA7-885A-EADB91F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AC8C-6D60-43C0-8481-C67E0D61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E76C-4176-4208-896B-F772C626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38C0-5C7F-4E1A-BCEF-AE6ED14A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F918-2E04-48AE-BA33-9E6ECFE9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B6EA9-1D91-46FF-9A49-F08E30EA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1FDF-F7C7-4312-902E-0891003C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57B-5B3B-4AD4-B936-DBBFF6F7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7932-130B-4778-87AA-FF1C9289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4E1E-3352-4FEC-A33B-769C728BF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F040EF-40EB-4611-9261-07E921716589}"/>
              </a:ext>
            </a:extLst>
          </p:cNvPr>
          <p:cNvGrpSpPr/>
          <p:nvPr/>
        </p:nvGrpSpPr>
        <p:grpSpPr>
          <a:xfrm>
            <a:off x="-197684" y="1633921"/>
            <a:ext cx="12192000" cy="624878"/>
            <a:chOff x="-400195" y="1568657"/>
            <a:chExt cx="12935096" cy="6629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0AF716-76B4-4575-9C34-386AF79E3E0F}"/>
                </a:ext>
              </a:extLst>
            </p:cNvPr>
            <p:cNvSpPr/>
            <p:nvPr/>
          </p:nvSpPr>
          <p:spPr>
            <a:xfrm>
              <a:off x="-400195" y="1568658"/>
              <a:ext cx="12935096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351F1-E43F-44DF-A261-C1D14B11EF5D}"/>
                </a:ext>
              </a:extLst>
            </p:cNvPr>
            <p:cNvSpPr/>
            <p:nvPr/>
          </p:nvSpPr>
          <p:spPr>
            <a:xfrm>
              <a:off x="151307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About Us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E8C278-C6B1-475A-B8D7-8D7E49FA873A}"/>
                </a:ext>
              </a:extLst>
            </p:cNvPr>
            <p:cNvSpPr/>
            <p:nvPr/>
          </p:nvSpPr>
          <p:spPr>
            <a:xfrm>
              <a:off x="288246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Gallery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A75F27-F512-403D-8E0C-1B8A8B0C6576}"/>
                </a:ext>
              </a:extLst>
            </p:cNvPr>
            <p:cNvSpPr/>
            <p:nvPr/>
          </p:nvSpPr>
          <p:spPr>
            <a:xfrm>
              <a:off x="425186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Amenities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7D4AE-6EFF-42A7-9517-A6ADDA3199B3}"/>
                </a:ext>
              </a:extLst>
            </p:cNvPr>
            <p:cNvSpPr/>
            <p:nvPr/>
          </p:nvSpPr>
          <p:spPr>
            <a:xfrm>
              <a:off x="562125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Reservations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9634F-E0C2-4612-A753-DF769DB905E8}"/>
                </a:ext>
              </a:extLst>
            </p:cNvPr>
            <p:cNvSpPr/>
            <p:nvPr/>
          </p:nvSpPr>
          <p:spPr>
            <a:xfrm>
              <a:off x="8588855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54DA2D-5C6F-496B-AA38-95887C5B4A66}"/>
                </a:ext>
              </a:extLst>
            </p:cNvPr>
            <p:cNvSpPr/>
            <p:nvPr/>
          </p:nvSpPr>
          <p:spPr>
            <a:xfrm>
              <a:off x="9972134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Out</a:t>
              </a:r>
            </a:p>
          </p:txBody>
        </p: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F7C5FAB7-F8A4-4165-BF69-EA4408AE0F19}"/>
                </a:ext>
              </a:extLst>
            </p:cNvPr>
            <p:cNvSpPr/>
            <p:nvPr/>
          </p:nvSpPr>
          <p:spPr>
            <a:xfrm rot="10800000">
              <a:off x="8588855" y="1928077"/>
              <a:ext cx="2752674" cy="260143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7B8202-CB03-4EDD-80A9-72FEA68A2E88}"/>
                </a:ext>
              </a:extLst>
            </p:cNvPr>
            <p:cNvSpPr txBox="1"/>
            <p:nvPr/>
          </p:nvSpPr>
          <p:spPr>
            <a:xfrm>
              <a:off x="8865470" y="1873482"/>
              <a:ext cx="2230863" cy="358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Availability Check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72B28-5EFE-4954-9917-65724E0F38B2}"/>
                </a:ext>
              </a:extLst>
            </p:cNvPr>
            <p:cNvSpPr/>
            <p:nvPr/>
          </p:nvSpPr>
          <p:spPr>
            <a:xfrm>
              <a:off x="143676" y="1568657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Area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E559830-6C5D-47C3-B0D7-D829142509E1}"/>
              </a:ext>
            </a:extLst>
          </p:cNvPr>
          <p:cNvSpPr txBox="1"/>
          <p:nvPr/>
        </p:nvSpPr>
        <p:spPr>
          <a:xfrm>
            <a:off x="0" y="4114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Nav Bar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CDA87-2CC0-4763-8800-3CF7E68FE0E6}"/>
              </a:ext>
            </a:extLst>
          </p:cNvPr>
          <p:cNvSpPr txBox="1"/>
          <p:nvPr/>
        </p:nvSpPr>
        <p:spPr>
          <a:xfrm>
            <a:off x="0" y="355092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Footer</a:t>
            </a:r>
            <a:endParaRPr lang="en-US" b="1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3219-7573-4BB7-9E18-293FF08C30AB}"/>
              </a:ext>
            </a:extLst>
          </p:cNvPr>
          <p:cNvSpPr/>
          <p:nvPr/>
        </p:nvSpPr>
        <p:spPr>
          <a:xfrm>
            <a:off x="11072080" y="1633921"/>
            <a:ext cx="1290726" cy="51093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58D530-DB5E-4CDC-8519-880EE0ABD770}"/>
              </a:ext>
            </a:extLst>
          </p:cNvPr>
          <p:cNvGrpSpPr/>
          <p:nvPr/>
        </p:nvGrpSpPr>
        <p:grpSpPr>
          <a:xfrm>
            <a:off x="0" y="4258806"/>
            <a:ext cx="12192000" cy="407644"/>
            <a:chOff x="0" y="4258806"/>
            <a:chExt cx="12192000" cy="4076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24845-1E49-48D0-A917-A694C2AD74FD}"/>
                </a:ext>
              </a:extLst>
            </p:cNvPr>
            <p:cNvSpPr/>
            <p:nvPr/>
          </p:nvSpPr>
          <p:spPr>
            <a:xfrm>
              <a:off x="0" y="4258806"/>
              <a:ext cx="12192000" cy="4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0C7109-BA34-4FEC-AB76-4D6C751F229F}"/>
                </a:ext>
              </a:extLst>
            </p:cNvPr>
            <p:cNvSpPr txBox="1"/>
            <p:nvPr/>
          </p:nvSpPr>
          <p:spPr>
            <a:xfrm>
              <a:off x="9677836" y="428488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Terms and Conditions</a:t>
              </a:r>
            </a:p>
          </p:txBody>
        </p:sp>
        <p:pic>
          <p:nvPicPr>
            <p:cNvPr id="1026" name="Picture 2" descr="Image result for facebook logo">
              <a:extLst>
                <a:ext uri="{FF2B5EF4-FFF2-40B4-BE49-F238E27FC236}">
                  <a16:creationId xmlns:a16="http://schemas.microsoft.com/office/drawing/2014/main" id="{1A1DB9D8-EF5D-4AA7-A96A-0D911EFE2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58" y="4307748"/>
              <a:ext cx="306705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42329-4857-4472-BA69-2EEB166E1388}"/>
                </a:ext>
              </a:extLst>
            </p:cNvPr>
            <p:cNvSpPr txBox="1"/>
            <p:nvPr/>
          </p:nvSpPr>
          <p:spPr>
            <a:xfrm>
              <a:off x="8500822" y="428949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02ED71-6737-4F14-92E8-D880DB339128}"/>
                </a:ext>
              </a:extLst>
            </p:cNvPr>
            <p:cNvSpPr txBox="1"/>
            <p:nvPr/>
          </p:nvSpPr>
          <p:spPr>
            <a:xfrm>
              <a:off x="7454700" y="429330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  <p:pic>
          <p:nvPicPr>
            <p:cNvPr id="1028" name="Picture 4" descr="Image result for airbnb logo">
              <a:extLst>
                <a:ext uri="{FF2B5EF4-FFF2-40B4-BE49-F238E27FC236}">
                  <a16:creationId xmlns:a16="http://schemas.microsoft.com/office/drawing/2014/main" id="{2B313A75-E393-42EA-89F1-009550A54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00" r="70317"/>
            <a:stretch/>
          </p:blipFill>
          <p:spPr bwMode="auto">
            <a:xfrm>
              <a:off x="7112794" y="4307748"/>
              <a:ext cx="288444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tayz logo">
              <a:extLst>
                <a:ext uri="{FF2B5EF4-FFF2-40B4-BE49-F238E27FC236}">
                  <a16:creationId xmlns:a16="http://schemas.microsoft.com/office/drawing/2014/main" id="{15EF6CD2-575E-4C09-85A2-65DA2B2E5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45" b="89503" l="3000" r="90000">
                          <a14:foregroundMark x1="22000" y1="71547" x2="28500" y2="37569"/>
                          <a14:foregroundMark x1="28500" y1="37569" x2="28500" y2="38398"/>
                          <a14:foregroundMark x1="25750" y1="35083" x2="19875" y2="64917"/>
                          <a14:foregroundMark x1="19875" y1="64917" x2="19875" y2="64917"/>
                          <a14:foregroundMark x1="28750" y1="64641" x2="24500" y2="53039"/>
                          <a14:foregroundMark x1="24500" y1="53039" x2="24250" y2="53039"/>
                          <a14:foregroundMark x1="9500" y1="33702" x2="9500" y2="33702"/>
                          <a14:foregroundMark x1="30000" y1="47238" x2="26000" y2="29282"/>
                          <a14:foregroundMark x1="30500" y1="62707" x2="29375" y2="52210"/>
                          <a14:foregroundMark x1="22625" y1="72928" x2="27375" y2="62431"/>
                          <a14:foregroundMark x1="27375" y1="62431" x2="27375" y2="62155"/>
                          <a14:foregroundMark x1="25875" y1="70166" x2="30250" y2="63812"/>
                          <a14:foregroundMark x1="28500" y1="62983" x2="26250" y2="35083"/>
                          <a14:foregroundMark x1="12625" y1="70718" x2="6625" y2="71547"/>
                          <a14:foregroundMark x1="13000" y1="69890" x2="3000" y2="71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3" r="62787" b="14384"/>
            <a:stretch/>
          </p:blipFill>
          <p:spPr bwMode="auto">
            <a:xfrm>
              <a:off x="6710169" y="4284888"/>
              <a:ext cx="375519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8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Reservation</a:t>
            </a:r>
            <a:endParaRPr lang="en-US" b="1" i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2E0B188-9162-40BE-A174-008421C1EF70}"/>
              </a:ext>
            </a:extLst>
          </p:cNvPr>
          <p:cNvGrpSpPr/>
          <p:nvPr/>
        </p:nvGrpSpPr>
        <p:grpSpPr>
          <a:xfrm>
            <a:off x="1396999" y="1242248"/>
            <a:ext cx="9429749" cy="11502202"/>
            <a:chOff x="1396999" y="1242248"/>
            <a:chExt cx="9429749" cy="1150220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E20422-542D-4D09-BA13-C9806EAF6F6E}"/>
                </a:ext>
              </a:extLst>
            </p:cNvPr>
            <p:cNvSpPr/>
            <p:nvPr/>
          </p:nvSpPr>
          <p:spPr>
            <a:xfrm>
              <a:off x="1397000" y="1242249"/>
              <a:ext cx="9398000" cy="115022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24A8B1-078C-46FB-B15D-74A333F5B44E}"/>
                </a:ext>
              </a:extLst>
            </p:cNvPr>
            <p:cNvSpPr/>
            <p:nvPr/>
          </p:nvSpPr>
          <p:spPr>
            <a:xfrm>
              <a:off x="2501898" y="3103117"/>
              <a:ext cx="2368550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In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B97E290-DFF1-4D65-ACA7-773B03FF95C5}"/>
                </a:ext>
              </a:extLst>
            </p:cNvPr>
            <p:cNvSpPr/>
            <p:nvPr/>
          </p:nvSpPr>
          <p:spPr>
            <a:xfrm>
              <a:off x="1396999" y="1304345"/>
              <a:ext cx="7029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Place a reservation request: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3474FA-71F9-4437-90E4-F04375936E4F}"/>
                </a:ext>
              </a:extLst>
            </p:cNvPr>
            <p:cNvSpPr/>
            <p:nvPr/>
          </p:nvSpPr>
          <p:spPr>
            <a:xfrm>
              <a:off x="5111754" y="3103117"/>
              <a:ext cx="2368550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Out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46B21A-06D8-4420-95A4-14F4C13C9745}"/>
                </a:ext>
              </a:extLst>
            </p:cNvPr>
            <p:cNvSpPr/>
            <p:nvPr/>
          </p:nvSpPr>
          <p:spPr>
            <a:xfrm>
              <a:off x="8426449" y="1242248"/>
              <a:ext cx="2368550" cy="115022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0ED79C-EB3B-418D-A8F7-8DCD14E9C37D}"/>
                </a:ext>
              </a:extLst>
            </p:cNvPr>
            <p:cNvSpPr/>
            <p:nvPr/>
          </p:nvSpPr>
          <p:spPr>
            <a:xfrm>
              <a:off x="8458198" y="1334282"/>
              <a:ext cx="2368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Request Summary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840E37-E5E7-4C36-99A7-20BDBCA5A5BE}"/>
                </a:ext>
              </a:extLst>
            </p:cNvPr>
            <p:cNvSpPr/>
            <p:nvPr/>
          </p:nvSpPr>
          <p:spPr>
            <a:xfrm>
              <a:off x="8458198" y="1747375"/>
              <a:ext cx="2314569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Check in date: dd/mm/</a:t>
              </a:r>
              <a:r>
                <a:rPr lang="en-US" dirty="0" err="1"/>
                <a:t>yyyy</a:t>
              </a:r>
              <a:endParaRPr lang="en-US" dirty="0"/>
            </a:p>
            <a:p>
              <a:pPr algn="ctr"/>
              <a:r>
                <a:rPr lang="en-US" dirty="0"/>
                <a:t>Check out date:</a:t>
              </a:r>
              <a:br>
                <a:rPr lang="en-US" dirty="0"/>
              </a:br>
              <a:r>
                <a:rPr lang="en-US" dirty="0"/>
                <a:t>dd/mm/</a:t>
              </a:r>
              <a:r>
                <a:rPr lang="en-US" dirty="0" err="1"/>
                <a:t>yyyy</a:t>
              </a:r>
              <a:br>
                <a:rPr lang="en-US" dirty="0"/>
              </a:br>
              <a:r>
                <a:rPr lang="en-US" dirty="0"/>
                <a:t>Name: </a:t>
              </a:r>
              <a:br>
                <a:rPr lang="en-US" dirty="0"/>
              </a:br>
              <a:r>
                <a:rPr lang="en-US" dirty="0"/>
                <a:t>Country</a:t>
              </a:r>
              <a:br>
                <a:rPr lang="en-US" dirty="0"/>
              </a:br>
              <a:r>
                <a:rPr lang="en-US" dirty="0"/>
                <a:t>Post Code</a:t>
              </a:r>
              <a:br>
                <a:rPr lang="en-US" dirty="0"/>
              </a:br>
              <a:r>
                <a:rPr lang="en-US" dirty="0"/>
                <a:t>Contact Number</a:t>
              </a:r>
              <a:br>
                <a:rPr lang="en-US" dirty="0"/>
              </a:br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Number of Adults</a:t>
              </a:r>
            </a:p>
            <a:p>
              <a:pPr algn="ctr"/>
              <a:r>
                <a:rPr lang="en-US" dirty="0"/>
                <a:t>ETA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230D761-84D8-492B-8497-83E036F1B12A}"/>
                </a:ext>
              </a:extLst>
            </p:cNvPr>
            <p:cNvSpPr/>
            <p:nvPr/>
          </p:nvSpPr>
          <p:spPr>
            <a:xfrm>
              <a:off x="2501898" y="7056567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Country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9330952-A70D-45C5-AEB5-9E6F05BF669C}"/>
                </a:ext>
              </a:extLst>
            </p:cNvPr>
            <p:cNvSpPr/>
            <p:nvPr/>
          </p:nvSpPr>
          <p:spPr>
            <a:xfrm>
              <a:off x="2501898" y="8304646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Contact Number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CFEFBFE-2E01-4DB2-A1AC-832B7DFA22C0}"/>
                </a:ext>
              </a:extLst>
            </p:cNvPr>
            <p:cNvSpPr/>
            <p:nvPr/>
          </p:nvSpPr>
          <p:spPr>
            <a:xfrm>
              <a:off x="2501898" y="8942519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Email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A6DEDF4-6E5F-41F9-9199-FB076EDA8757}"/>
                </a:ext>
              </a:extLst>
            </p:cNvPr>
            <p:cNvSpPr/>
            <p:nvPr/>
          </p:nvSpPr>
          <p:spPr>
            <a:xfrm>
              <a:off x="2501898" y="9608009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Number of Adults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24E2C2A-300B-459B-AC92-9D6D41E3D263}"/>
                </a:ext>
              </a:extLst>
            </p:cNvPr>
            <p:cNvSpPr/>
            <p:nvPr/>
          </p:nvSpPr>
          <p:spPr>
            <a:xfrm>
              <a:off x="2501898" y="10273498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Estimated Time of Arrival (optional)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AFA2242-9619-4887-B0A8-77A909F697A4}"/>
                </a:ext>
              </a:extLst>
            </p:cNvPr>
            <p:cNvSpPr/>
            <p:nvPr/>
          </p:nvSpPr>
          <p:spPr>
            <a:xfrm>
              <a:off x="2501898" y="7676201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Post Code (if applicable)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ADCC24-8C96-4134-8E36-F105D52E3356}"/>
                </a:ext>
              </a:extLst>
            </p:cNvPr>
            <p:cNvSpPr/>
            <p:nvPr/>
          </p:nvSpPr>
          <p:spPr>
            <a:xfrm>
              <a:off x="2501898" y="6428568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8F14CC-48F4-402E-8366-97C5D2F7B0B9}"/>
                </a:ext>
              </a:extLst>
            </p:cNvPr>
            <p:cNvSpPr txBox="1"/>
            <p:nvPr/>
          </p:nvSpPr>
          <p:spPr>
            <a:xfrm>
              <a:off x="2501899" y="2399395"/>
              <a:ext cx="2489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Prefill data with Facebook!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B14429-028C-48DB-92BF-49F974AD314A}"/>
                </a:ext>
              </a:extLst>
            </p:cNvPr>
            <p:cNvSpPr/>
            <p:nvPr/>
          </p:nvSpPr>
          <p:spPr>
            <a:xfrm>
              <a:off x="2501898" y="11582805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Place Request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194C778-F69E-4A83-AEE4-B3F8E7B48EC0}"/>
                </a:ext>
              </a:extLst>
            </p:cNvPr>
            <p:cNvSpPr/>
            <p:nvPr/>
          </p:nvSpPr>
          <p:spPr>
            <a:xfrm>
              <a:off x="2501898" y="10970764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have read and agreed to the terms and conditions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357719-C2A0-442D-AF91-002BFC7D3B72}"/>
                </a:ext>
              </a:extLst>
            </p:cNvPr>
            <p:cNvSpPr/>
            <p:nvPr/>
          </p:nvSpPr>
          <p:spPr>
            <a:xfrm>
              <a:off x="2222500" y="11031112"/>
              <a:ext cx="292097" cy="350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F23FFF6-72EA-4C13-B900-24F1DA57EBC0}"/>
                </a:ext>
              </a:extLst>
            </p:cNvPr>
            <p:cNvSpPr txBox="1"/>
            <p:nvPr/>
          </p:nvSpPr>
          <p:spPr>
            <a:xfrm>
              <a:off x="5445123" y="12215567"/>
              <a:ext cx="301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Optional – subject to change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4D3683-7052-45BE-BF68-792ED0C1D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6764" y="4994006"/>
              <a:ext cx="1567282" cy="7191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01DE7A-7B48-4754-A5B2-9F755D611727}"/>
                </a:ext>
              </a:extLst>
            </p:cNvPr>
            <p:cNvSpPr/>
            <p:nvPr/>
          </p:nvSpPr>
          <p:spPr>
            <a:xfrm>
              <a:off x="2501898" y="3800383"/>
              <a:ext cx="4978406" cy="233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Calendar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EA69775-4198-4059-B8F3-10A68BB69B6E}"/>
                </a:ext>
              </a:extLst>
            </p:cNvPr>
            <p:cNvSpPr/>
            <p:nvPr/>
          </p:nvSpPr>
          <p:spPr>
            <a:xfrm>
              <a:off x="3406140" y="3539043"/>
              <a:ext cx="655320" cy="26134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FC29B4-436B-40E3-AC77-5F8D93071875}"/>
                </a:ext>
              </a:extLst>
            </p:cNvPr>
            <p:cNvSpPr txBox="1"/>
            <p:nvPr/>
          </p:nvSpPr>
          <p:spPr>
            <a:xfrm>
              <a:off x="2501898" y="1685148"/>
              <a:ext cx="516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Booking and Property Details</a:t>
              </a:r>
            </a:p>
          </p:txBody>
        </p:sp>
        <p:sp>
          <p:nvSpPr>
            <p:cNvPr id="90" name="Half Frame 89">
              <a:extLst>
                <a:ext uri="{FF2B5EF4-FFF2-40B4-BE49-F238E27FC236}">
                  <a16:creationId xmlns:a16="http://schemas.microsoft.com/office/drawing/2014/main" id="{45BEF097-5E81-4E4C-83BC-548F8C5FF55C}"/>
                </a:ext>
              </a:extLst>
            </p:cNvPr>
            <p:cNvSpPr/>
            <p:nvPr/>
          </p:nvSpPr>
          <p:spPr>
            <a:xfrm rot="13500000">
              <a:off x="5502655" y="1762341"/>
              <a:ext cx="162141" cy="162141"/>
            </a:xfrm>
            <a:prstGeom prst="half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80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Administrator Login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19701A-CB54-45C4-85F1-63616CC5C7E5}"/>
              </a:ext>
            </a:extLst>
          </p:cNvPr>
          <p:cNvCxnSpPr>
            <a:cxnSpLocks/>
          </p:cNvCxnSpPr>
          <p:nvPr/>
        </p:nvCxnSpPr>
        <p:spPr>
          <a:xfrm>
            <a:off x="8740815" y="1242250"/>
            <a:ext cx="0" cy="391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D474C6-1762-4CCE-999D-354C8DC691F0}"/>
              </a:ext>
            </a:extLst>
          </p:cNvPr>
          <p:cNvSpPr txBox="1"/>
          <p:nvPr/>
        </p:nvSpPr>
        <p:spPr>
          <a:xfrm>
            <a:off x="4641448" y="2828986"/>
            <a:ext cx="15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AC192-5EC0-47A0-8A07-052BA232EC3B}"/>
              </a:ext>
            </a:extLst>
          </p:cNvPr>
          <p:cNvSpPr/>
          <p:nvPr/>
        </p:nvSpPr>
        <p:spPr>
          <a:xfrm>
            <a:off x="8970380" y="1776714"/>
            <a:ext cx="1591516" cy="254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9630B-0FC3-4F04-B46B-618DFCC769DD}"/>
              </a:ext>
            </a:extLst>
          </p:cNvPr>
          <p:cNvSpPr/>
          <p:nvPr/>
        </p:nvSpPr>
        <p:spPr>
          <a:xfrm>
            <a:off x="8970380" y="2192236"/>
            <a:ext cx="1591516" cy="254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7DD8A8-0FB0-4C51-A274-26E27128DD6D}"/>
              </a:ext>
            </a:extLst>
          </p:cNvPr>
          <p:cNvSpPr/>
          <p:nvPr/>
        </p:nvSpPr>
        <p:spPr>
          <a:xfrm>
            <a:off x="9160242" y="2606734"/>
            <a:ext cx="1215332" cy="253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8F5A6-8288-4878-9EC6-BB63BBC79038}"/>
              </a:ext>
            </a:extLst>
          </p:cNvPr>
          <p:cNvSpPr txBox="1"/>
          <p:nvPr/>
        </p:nvSpPr>
        <p:spPr>
          <a:xfrm>
            <a:off x="9457004" y="2901374"/>
            <a:ext cx="133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Forgot Password? </a:t>
            </a:r>
          </a:p>
        </p:txBody>
      </p:sp>
    </p:spTree>
    <p:extLst>
      <p:ext uri="{BB962C8B-B14F-4D97-AF65-F5344CB8AC3E}">
        <p14:creationId xmlns:p14="http://schemas.microsoft.com/office/powerpoint/2010/main" val="196557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Administrator Home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EDB46-53C5-4C2A-888E-52E7E50DAE3E}"/>
              </a:ext>
            </a:extLst>
          </p:cNvPr>
          <p:cNvSpPr/>
          <p:nvPr/>
        </p:nvSpPr>
        <p:spPr>
          <a:xfrm>
            <a:off x="3183037" y="2017854"/>
            <a:ext cx="291296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8FD17C-F3C8-4730-94D8-18E0222EB010}"/>
              </a:ext>
            </a:extLst>
          </p:cNvPr>
          <p:cNvSpPr/>
          <p:nvPr/>
        </p:nvSpPr>
        <p:spPr>
          <a:xfrm>
            <a:off x="6096000" y="2017854"/>
            <a:ext cx="291296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Price 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BCEED0-DD97-40C7-8C4D-C1E13892186D}"/>
              </a:ext>
            </a:extLst>
          </p:cNvPr>
          <p:cNvSpPr/>
          <p:nvPr/>
        </p:nvSpPr>
        <p:spPr>
          <a:xfrm>
            <a:off x="3183037" y="3389454"/>
            <a:ext cx="5825926" cy="251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 Year Calendar showing summary</a:t>
            </a:r>
          </a:p>
        </p:txBody>
      </p:sp>
    </p:spTree>
    <p:extLst>
      <p:ext uri="{BB962C8B-B14F-4D97-AF65-F5344CB8AC3E}">
        <p14:creationId xmlns:p14="http://schemas.microsoft.com/office/powerpoint/2010/main" val="91898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Booking Manager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92F7B37A-2638-4795-B235-E81BC1829E3E}"/>
              </a:ext>
            </a:extLst>
          </p:cNvPr>
          <p:cNvSpPr/>
          <p:nvPr/>
        </p:nvSpPr>
        <p:spPr>
          <a:xfrm>
            <a:off x="2048719" y="5867988"/>
            <a:ext cx="480349" cy="48034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C4725-9935-4D9F-AB85-912789AE1B71}"/>
              </a:ext>
            </a:extLst>
          </p:cNvPr>
          <p:cNvSpPr/>
          <p:nvPr/>
        </p:nvSpPr>
        <p:spPr>
          <a:xfrm>
            <a:off x="2037144" y="2054506"/>
            <a:ext cx="8009682" cy="378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Calendar – Click on booking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3139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Individual Booking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C4725-9935-4D9F-AB85-912789AE1B71}"/>
              </a:ext>
            </a:extLst>
          </p:cNvPr>
          <p:cNvSpPr/>
          <p:nvPr/>
        </p:nvSpPr>
        <p:spPr>
          <a:xfrm>
            <a:off x="2037144" y="2465408"/>
            <a:ext cx="8009682" cy="3373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Booking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EE51B-7F72-459A-936D-7647C6C65F69}"/>
              </a:ext>
            </a:extLst>
          </p:cNvPr>
          <p:cNvSpPr txBox="1"/>
          <p:nvPr/>
        </p:nvSpPr>
        <p:spPr>
          <a:xfrm>
            <a:off x="2037144" y="1855906"/>
            <a:ext cx="80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Individual Booking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87C35-A275-4D36-9711-0192CC0A10A2}"/>
              </a:ext>
            </a:extLst>
          </p:cNvPr>
          <p:cNvSpPr/>
          <p:nvPr/>
        </p:nvSpPr>
        <p:spPr>
          <a:xfrm>
            <a:off x="2288893" y="4749423"/>
            <a:ext cx="1241385" cy="529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6A79F-AB04-44FB-982D-759AC89FD502}"/>
              </a:ext>
            </a:extLst>
          </p:cNvPr>
          <p:cNvSpPr/>
          <p:nvPr/>
        </p:nvSpPr>
        <p:spPr>
          <a:xfrm>
            <a:off x="3530278" y="4412848"/>
            <a:ext cx="1652287" cy="1202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/>
              <a:t>Reserved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Booked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Deleted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B68C9-8E34-4285-A542-83A01DD40F4D}"/>
              </a:ext>
            </a:extLst>
          </p:cNvPr>
          <p:cNvSpPr txBox="1"/>
          <p:nvPr/>
        </p:nvSpPr>
        <p:spPr>
          <a:xfrm>
            <a:off x="2106592" y="5838564"/>
            <a:ext cx="16522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12124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Price Manager</a:t>
            </a:r>
            <a:endParaRPr lang="en-US" b="1" i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F26AA6-6259-4975-9124-006629D5F2D5}"/>
              </a:ext>
            </a:extLst>
          </p:cNvPr>
          <p:cNvGrpSpPr/>
          <p:nvPr/>
        </p:nvGrpSpPr>
        <p:grpSpPr>
          <a:xfrm>
            <a:off x="1397000" y="1242250"/>
            <a:ext cx="9398000" cy="5310950"/>
            <a:chOff x="1397000" y="1242250"/>
            <a:chExt cx="9398000" cy="5310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50"/>
              <a:ext cx="9398000" cy="5310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E4320-D31B-4A84-B871-103E0C5672EF}"/>
                </a:ext>
              </a:extLst>
            </p:cNvPr>
            <p:cNvSpPr/>
            <p:nvPr/>
          </p:nvSpPr>
          <p:spPr>
            <a:xfrm>
              <a:off x="1397000" y="1242250"/>
              <a:ext cx="9398000" cy="3782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4A4259-93A1-4271-B5DA-C5DE7C4A3AEB}"/>
                </a:ext>
              </a:extLst>
            </p:cNvPr>
            <p:cNvSpPr txBox="1"/>
            <p:nvPr/>
          </p:nvSpPr>
          <p:spPr>
            <a:xfrm>
              <a:off x="1608881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Booking Manager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DE2D29-D9A0-4DC6-9993-64A3484A2627}"/>
                </a:ext>
              </a:extLst>
            </p:cNvPr>
            <p:cNvSpPr txBox="1"/>
            <p:nvPr/>
          </p:nvSpPr>
          <p:spPr>
            <a:xfrm>
              <a:off x="3449256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Price Manager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779965-0EA2-4985-8433-986261223AEA}"/>
                </a:ext>
              </a:extLst>
            </p:cNvPr>
            <p:cNvSpPr txBox="1"/>
            <p:nvPr/>
          </p:nvSpPr>
          <p:spPr>
            <a:xfrm>
              <a:off x="8954625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Logout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EE51B-7F72-459A-936D-7647C6C65F69}"/>
                </a:ext>
              </a:extLst>
            </p:cNvPr>
            <p:cNvSpPr txBox="1"/>
            <p:nvPr/>
          </p:nvSpPr>
          <p:spPr>
            <a:xfrm>
              <a:off x="2037144" y="1855906"/>
              <a:ext cx="8009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Price Ranges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8D0116-95EB-4DF1-878B-0A65C269F7D7}"/>
                </a:ext>
              </a:extLst>
            </p:cNvPr>
            <p:cNvSpPr/>
            <p:nvPr/>
          </p:nvSpPr>
          <p:spPr>
            <a:xfrm>
              <a:off x="2127811" y="2412836"/>
              <a:ext cx="7531261" cy="1395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Written description of price data</a:t>
              </a:r>
              <a:br>
                <a:rPr lang="en-US" dirty="0"/>
              </a:br>
              <a:r>
                <a:rPr lang="en-US" dirty="0"/>
                <a:t>Written description of price data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0B05E7-DA24-4054-A214-AC98427FC10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316" y="2259961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31279C-0192-4F01-8866-087562215560}"/>
                </a:ext>
              </a:extLst>
            </p:cNvPr>
            <p:cNvCxnSpPr>
              <a:cxnSpLocks/>
            </p:cNvCxnSpPr>
            <p:nvPr/>
          </p:nvCxnSpPr>
          <p:spPr>
            <a:xfrm>
              <a:off x="2160608" y="4021234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Multiplication Sign 32">
              <a:extLst>
                <a:ext uri="{FF2B5EF4-FFF2-40B4-BE49-F238E27FC236}">
                  <a16:creationId xmlns:a16="http://schemas.microsoft.com/office/drawing/2014/main" id="{84729C00-F858-4155-886C-27BF2B171A17}"/>
                </a:ext>
              </a:extLst>
            </p:cNvPr>
            <p:cNvSpPr/>
            <p:nvPr/>
          </p:nvSpPr>
          <p:spPr>
            <a:xfrm>
              <a:off x="7500395" y="2836766"/>
              <a:ext cx="347241" cy="34724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ication Sign 33">
              <a:extLst>
                <a:ext uri="{FF2B5EF4-FFF2-40B4-BE49-F238E27FC236}">
                  <a16:creationId xmlns:a16="http://schemas.microsoft.com/office/drawing/2014/main" id="{532BB2A6-3D82-4A11-B6A2-82C03AE9C353}"/>
                </a:ext>
              </a:extLst>
            </p:cNvPr>
            <p:cNvSpPr/>
            <p:nvPr/>
          </p:nvSpPr>
          <p:spPr>
            <a:xfrm>
              <a:off x="7500394" y="3125406"/>
              <a:ext cx="347241" cy="34724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67F2A5-8CBB-4F57-AFCD-B3BF1E217215}"/>
                </a:ext>
              </a:extLst>
            </p:cNvPr>
            <p:cNvSpPr txBox="1"/>
            <p:nvPr/>
          </p:nvSpPr>
          <p:spPr>
            <a:xfrm>
              <a:off x="4427316" y="4126375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new price rule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61C1CA-D08E-4610-B447-7F17128F715F}"/>
                </a:ext>
              </a:extLst>
            </p:cNvPr>
            <p:cNvSpPr txBox="1"/>
            <p:nvPr/>
          </p:nvSpPr>
          <p:spPr>
            <a:xfrm>
              <a:off x="7928658" y="2819405"/>
              <a:ext cx="7697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Edit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F6B2A7-45EF-451A-88E7-50BF82A8E42B}"/>
                </a:ext>
              </a:extLst>
            </p:cNvPr>
            <p:cNvSpPr txBox="1"/>
            <p:nvPr/>
          </p:nvSpPr>
          <p:spPr>
            <a:xfrm>
              <a:off x="7928658" y="3198481"/>
              <a:ext cx="7697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Edit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00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New Price Rule</a:t>
            </a:r>
            <a:endParaRPr lang="en-US" b="1" i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6EE81C-D115-4798-A5D0-F2812DCCA56B}"/>
              </a:ext>
            </a:extLst>
          </p:cNvPr>
          <p:cNvGrpSpPr/>
          <p:nvPr/>
        </p:nvGrpSpPr>
        <p:grpSpPr>
          <a:xfrm>
            <a:off x="1397000" y="1242250"/>
            <a:ext cx="9398000" cy="5860008"/>
            <a:chOff x="1397000" y="1242250"/>
            <a:chExt cx="9398000" cy="58600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50"/>
              <a:ext cx="9398000" cy="5860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E4320-D31B-4A84-B871-103E0C5672EF}"/>
                </a:ext>
              </a:extLst>
            </p:cNvPr>
            <p:cNvSpPr/>
            <p:nvPr/>
          </p:nvSpPr>
          <p:spPr>
            <a:xfrm>
              <a:off x="1397000" y="1242250"/>
              <a:ext cx="9398000" cy="3782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4A4259-93A1-4271-B5DA-C5DE7C4A3AEB}"/>
                </a:ext>
              </a:extLst>
            </p:cNvPr>
            <p:cNvSpPr txBox="1"/>
            <p:nvPr/>
          </p:nvSpPr>
          <p:spPr>
            <a:xfrm>
              <a:off x="1608881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Booking Manager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DE2D29-D9A0-4DC6-9993-64A3484A2627}"/>
                </a:ext>
              </a:extLst>
            </p:cNvPr>
            <p:cNvSpPr txBox="1"/>
            <p:nvPr/>
          </p:nvSpPr>
          <p:spPr>
            <a:xfrm>
              <a:off x="3449256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Price Manager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779965-0EA2-4985-8433-986261223AEA}"/>
                </a:ext>
              </a:extLst>
            </p:cNvPr>
            <p:cNvSpPr txBox="1"/>
            <p:nvPr/>
          </p:nvSpPr>
          <p:spPr>
            <a:xfrm>
              <a:off x="8954625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Logout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EE51B-7F72-459A-936D-7647C6C65F69}"/>
                </a:ext>
              </a:extLst>
            </p:cNvPr>
            <p:cNvSpPr txBox="1"/>
            <p:nvPr/>
          </p:nvSpPr>
          <p:spPr>
            <a:xfrm>
              <a:off x="2037144" y="1855906"/>
              <a:ext cx="8009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New Price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0B05E7-DA24-4054-A214-AC98427FC10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316" y="2259961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31279C-0192-4F01-8866-087562215560}"/>
                </a:ext>
              </a:extLst>
            </p:cNvPr>
            <p:cNvCxnSpPr>
              <a:cxnSpLocks/>
            </p:cNvCxnSpPr>
            <p:nvPr/>
          </p:nvCxnSpPr>
          <p:spPr>
            <a:xfrm>
              <a:off x="2160608" y="6964848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67F2A5-8CBB-4F57-AFCD-B3BF1E217215}"/>
                </a:ext>
              </a:extLst>
            </p:cNvPr>
            <p:cNvSpPr txBox="1"/>
            <p:nvPr/>
          </p:nvSpPr>
          <p:spPr>
            <a:xfrm>
              <a:off x="4427316" y="2454802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25E94C-8FE1-4FF8-A64E-056B0ECC5BC7}"/>
                </a:ext>
              </a:extLst>
            </p:cNvPr>
            <p:cNvSpPr txBox="1"/>
            <p:nvPr/>
          </p:nvSpPr>
          <p:spPr>
            <a:xfrm>
              <a:off x="4427316" y="2925060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 Night/Fixed toggle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ACD9E1-C8F0-4821-B4B2-68BB8541EEAB}"/>
                </a:ext>
              </a:extLst>
            </p:cNvPr>
            <p:cNvSpPr txBox="1"/>
            <p:nvPr/>
          </p:nvSpPr>
          <p:spPr>
            <a:xfrm>
              <a:off x="4427316" y="3397743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 rate / Additional Persons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471D8C-9FB7-4310-B906-4EA9D133BCCE}"/>
                </a:ext>
              </a:extLst>
            </p:cNvPr>
            <p:cNvSpPr txBox="1"/>
            <p:nvPr/>
          </p:nvSpPr>
          <p:spPr>
            <a:xfrm>
              <a:off x="4427316" y="4407630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year / date range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FAD6DB-55D2-473E-AABE-085295CE74D7}"/>
                </a:ext>
              </a:extLst>
            </p:cNvPr>
            <p:cNvSpPr/>
            <p:nvPr/>
          </p:nvSpPr>
          <p:spPr>
            <a:xfrm>
              <a:off x="4416878" y="4882443"/>
              <a:ext cx="3199264" cy="14960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Calendar for date range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31300-92C8-4300-8180-D8B612EB0D0A}"/>
                </a:ext>
              </a:extLst>
            </p:cNvPr>
            <p:cNvSpPr/>
            <p:nvPr/>
          </p:nvSpPr>
          <p:spPr>
            <a:xfrm>
              <a:off x="4575859" y="6483947"/>
              <a:ext cx="1363884" cy="29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Discard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A62FAF-10DA-4EDF-8E80-C12D59204A86}"/>
                </a:ext>
              </a:extLst>
            </p:cNvPr>
            <p:cNvSpPr/>
            <p:nvPr/>
          </p:nvSpPr>
          <p:spPr>
            <a:xfrm>
              <a:off x="6096000" y="6492568"/>
              <a:ext cx="1363884" cy="29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BB0C64-5A1C-4A31-A9A9-A725623328E3}"/>
                </a:ext>
              </a:extLst>
            </p:cNvPr>
            <p:cNvSpPr/>
            <p:nvPr/>
          </p:nvSpPr>
          <p:spPr>
            <a:xfrm>
              <a:off x="4416878" y="3901774"/>
              <a:ext cx="3199264" cy="357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 people – Max 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8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Page Layout</a:t>
            </a:r>
            <a:endParaRPr lang="en-US" b="1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DE189-8E88-4869-A4BA-0470EEC20D68}"/>
              </a:ext>
            </a:extLst>
          </p:cNvPr>
          <p:cNvGrpSpPr/>
          <p:nvPr/>
        </p:nvGrpSpPr>
        <p:grpSpPr>
          <a:xfrm>
            <a:off x="1397000" y="1250950"/>
            <a:ext cx="9398000" cy="3041650"/>
            <a:chOff x="1397000" y="1250950"/>
            <a:chExt cx="9398000" cy="3041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DED129-569D-429E-9B70-882E2EFA176D}"/>
                </a:ext>
              </a:extLst>
            </p:cNvPr>
            <p:cNvSpPr/>
            <p:nvPr/>
          </p:nvSpPr>
          <p:spPr>
            <a:xfrm>
              <a:off x="1397000" y="1250950"/>
              <a:ext cx="9398000" cy="30416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C58BA-8605-4EE4-B1D5-8CEC7C616560}"/>
                </a:ext>
              </a:extLst>
            </p:cNvPr>
            <p:cNvSpPr/>
            <p:nvPr/>
          </p:nvSpPr>
          <p:spPr>
            <a:xfrm>
              <a:off x="1397000" y="125095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Navigation Bar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52201F-529E-4E6D-9114-400BAD14E99E}"/>
                </a:ext>
              </a:extLst>
            </p:cNvPr>
            <p:cNvSpPr/>
            <p:nvPr/>
          </p:nvSpPr>
          <p:spPr>
            <a:xfrm>
              <a:off x="1397000" y="391160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047BC8-8A23-420B-A0BF-7E9CAC4750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1007BC-A636-439A-A25C-C99ABFF3C8A3}"/>
                </a:ext>
              </a:extLst>
            </p:cNvPr>
            <p:cNvCxnSpPr>
              <a:cxnSpLocks/>
            </p:cNvCxnSpPr>
            <p:nvPr/>
          </p:nvCxnSpPr>
          <p:spPr>
            <a:xfrm>
              <a:off x="96393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7C5A33-04B0-4F02-84C8-19FA19932758}"/>
              </a:ext>
            </a:extLst>
          </p:cNvPr>
          <p:cNvSpPr txBox="1"/>
          <p:nvPr/>
        </p:nvSpPr>
        <p:spPr>
          <a:xfrm>
            <a:off x="2654302" y="2577068"/>
            <a:ext cx="6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827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Home</a:t>
            </a:r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2B164-7CCC-45AD-9F27-839B30D6C127}"/>
              </a:ext>
            </a:extLst>
          </p:cNvPr>
          <p:cNvSpPr/>
          <p:nvPr/>
        </p:nvSpPr>
        <p:spPr>
          <a:xfrm>
            <a:off x="1397000" y="1261300"/>
            <a:ext cx="9398000" cy="5145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A926F5-B978-4698-BBA9-81143CB388A4}"/>
              </a:ext>
            </a:extLst>
          </p:cNvPr>
          <p:cNvSpPr/>
          <p:nvPr/>
        </p:nvSpPr>
        <p:spPr>
          <a:xfrm>
            <a:off x="1492250" y="2590800"/>
            <a:ext cx="9201150" cy="278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8D097-E0D1-45DC-B495-4DAF92DDC517}"/>
              </a:ext>
            </a:extLst>
          </p:cNvPr>
          <p:cNvSpPr/>
          <p:nvPr/>
        </p:nvSpPr>
        <p:spPr>
          <a:xfrm>
            <a:off x="5162550" y="5194300"/>
            <a:ext cx="1860550" cy="17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28876C-C39B-4D1C-80DB-1C26040DBE4B}"/>
              </a:ext>
            </a:extLst>
          </p:cNvPr>
          <p:cNvSpPr/>
          <p:nvPr/>
        </p:nvSpPr>
        <p:spPr>
          <a:xfrm>
            <a:off x="5274733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4D3581-C4C5-453E-8FF7-EE6BC6CAB3FD}"/>
              </a:ext>
            </a:extLst>
          </p:cNvPr>
          <p:cNvSpPr/>
          <p:nvPr/>
        </p:nvSpPr>
        <p:spPr>
          <a:xfrm>
            <a:off x="5644620" y="5211233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D5A35E-0ECF-4739-B529-571DB5FED10E}"/>
              </a:ext>
            </a:extLst>
          </p:cNvPr>
          <p:cNvSpPr/>
          <p:nvPr/>
        </p:nvSpPr>
        <p:spPr>
          <a:xfrm>
            <a:off x="6039908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2B983-6E3A-416C-B087-9028587862E7}"/>
              </a:ext>
            </a:extLst>
          </p:cNvPr>
          <p:cNvSpPr/>
          <p:nvPr/>
        </p:nvSpPr>
        <p:spPr>
          <a:xfrm>
            <a:off x="6409795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374383-057C-49C0-8296-0029D7BFAB39}"/>
              </a:ext>
            </a:extLst>
          </p:cNvPr>
          <p:cNvSpPr/>
          <p:nvPr/>
        </p:nvSpPr>
        <p:spPr>
          <a:xfrm>
            <a:off x="6768834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FC8BE-BDF5-42C4-A471-E7EF7271F9DC}"/>
              </a:ext>
            </a:extLst>
          </p:cNvPr>
          <p:cNvSpPr txBox="1"/>
          <p:nvPr/>
        </p:nvSpPr>
        <p:spPr>
          <a:xfrm>
            <a:off x="1397000" y="1283553"/>
            <a:ext cx="93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Carob Cottage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1CAD3-2DB5-4B0C-AB30-770DA7751867}"/>
              </a:ext>
            </a:extLst>
          </p:cNvPr>
          <p:cNvSpPr txBox="1"/>
          <p:nvPr/>
        </p:nvSpPr>
        <p:spPr>
          <a:xfrm>
            <a:off x="1492250" y="20971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home away from home, right in the heart of Australia’s top wine region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7880F-1E73-453E-BE07-B862C0F1B58B}"/>
              </a:ext>
            </a:extLst>
          </p:cNvPr>
          <p:cNvSpPr/>
          <p:nvPr/>
        </p:nvSpPr>
        <p:spPr>
          <a:xfrm>
            <a:off x="1492250" y="5372100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 to do nearby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E7471B-7444-412D-BEB7-A1B76B631BBB}"/>
              </a:ext>
            </a:extLst>
          </p:cNvPr>
          <p:cNvSpPr/>
          <p:nvPr/>
        </p:nvSpPr>
        <p:spPr>
          <a:xfrm>
            <a:off x="3819525" y="5374216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and Amenities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3DD0D-2BA5-468E-9325-DD1AE55D17E0}"/>
              </a:ext>
            </a:extLst>
          </p:cNvPr>
          <p:cNvSpPr/>
          <p:nvPr/>
        </p:nvSpPr>
        <p:spPr>
          <a:xfrm>
            <a:off x="6143625" y="5378451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reservation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16F4C-899B-408A-8438-1ED24A3FFCBF}"/>
              </a:ext>
            </a:extLst>
          </p:cNvPr>
          <p:cNvSpPr/>
          <p:nvPr/>
        </p:nvSpPr>
        <p:spPr>
          <a:xfrm>
            <a:off x="8477250" y="5378451"/>
            <a:ext cx="222250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 about 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BC6EE-BAE7-4528-B50F-EFF5E2716427}"/>
              </a:ext>
            </a:extLst>
          </p:cNvPr>
          <p:cNvSpPr txBox="1"/>
          <p:nvPr/>
        </p:nvSpPr>
        <p:spPr>
          <a:xfrm>
            <a:off x="4775200" y="6471098"/>
            <a:ext cx="30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– subject to change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BA83CB-F779-4E18-ABBB-B867025C02E4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2705100" y="6076950"/>
            <a:ext cx="2070100" cy="578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3F4F2E-73F5-491F-BA88-2F195C4CF447}"/>
              </a:ext>
            </a:extLst>
          </p:cNvPr>
          <p:cNvCxnSpPr/>
          <p:nvPr/>
        </p:nvCxnSpPr>
        <p:spPr>
          <a:xfrm flipH="1" flipV="1">
            <a:off x="5059362" y="6179897"/>
            <a:ext cx="492126" cy="351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62E9A2-D561-4578-965C-E744E7D32D2A}"/>
              </a:ext>
            </a:extLst>
          </p:cNvPr>
          <p:cNvCxnSpPr/>
          <p:nvPr/>
        </p:nvCxnSpPr>
        <p:spPr>
          <a:xfrm flipV="1">
            <a:off x="6842917" y="6076950"/>
            <a:ext cx="319883" cy="39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98945F-7702-4011-B07F-DB095271A82D}"/>
              </a:ext>
            </a:extLst>
          </p:cNvPr>
          <p:cNvCxnSpPr>
            <a:cxnSpLocks/>
          </p:cNvCxnSpPr>
          <p:nvPr/>
        </p:nvCxnSpPr>
        <p:spPr>
          <a:xfrm flipH="1">
            <a:off x="7645400" y="6076950"/>
            <a:ext cx="1574800" cy="476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Amenities</a:t>
            </a:r>
            <a:endParaRPr lang="en-US" b="1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90B2C6-96C0-4562-A4BD-53E4D87B51A1}"/>
              </a:ext>
            </a:extLst>
          </p:cNvPr>
          <p:cNvGrpSpPr/>
          <p:nvPr/>
        </p:nvGrpSpPr>
        <p:grpSpPr>
          <a:xfrm>
            <a:off x="1397000" y="1242250"/>
            <a:ext cx="9398000" cy="3875850"/>
            <a:chOff x="1397000" y="1242250"/>
            <a:chExt cx="9398000" cy="3875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1242250"/>
              <a:ext cx="9398000" cy="3875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89A147-3FFD-4816-A466-E33BF0698E94}"/>
                </a:ext>
              </a:extLst>
            </p:cNvPr>
            <p:cNvSpPr txBox="1"/>
            <p:nvPr/>
          </p:nvSpPr>
          <p:spPr>
            <a:xfrm>
              <a:off x="2686050" y="201930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0" name="Star: 7 Points 9">
              <a:extLst>
                <a:ext uri="{FF2B5EF4-FFF2-40B4-BE49-F238E27FC236}">
                  <a16:creationId xmlns:a16="http://schemas.microsoft.com/office/drawing/2014/main" id="{9208673E-E08B-4A49-B543-CB4CCDDEF90E}"/>
                </a:ext>
              </a:extLst>
            </p:cNvPr>
            <p:cNvSpPr/>
            <p:nvPr/>
          </p:nvSpPr>
          <p:spPr>
            <a:xfrm>
              <a:off x="2813050" y="210751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97B09-8260-4F5C-9202-7F50FDF0C020}"/>
                </a:ext>
              </a:extLst>
            </p:cNvPr>
            <p:cNvSpPr txBox="1"/>
            <p:nvPr/>
          </p:nvSpPr>
          <p:spPr>
            <a:xfrm>
              <a:off x="2686050" y="275384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5" name="Star: 7 Points 14">
              <a:extLst>
                <a:ext uri="{FF2B5EF4-FFF2-40B4-BE49-F238E27FC236}">
                  <a16:creationId xmlns:a16="http://schemas.microsoft.com/office/drawing/2014/main" id="{43BC132A-4C1B-406E-874B-A17523591CF6}"/>
                </a:ext>
              </a:extLst>
            </p:cNvPr>
            <p:cNvSpPr/>
            <p:nvPr/>
          </p:nvSpPr>
          <p:spPr>
            <a:xfrm>
              <a:off x="2813050" y="284206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DC3CE-3BA1-4144-8E8A-E055A322810D}"/>
                </a:ext>
              </a:extLst>
            </p:cNvPr>
            <p:cNvSpPr txBox="1"/>
            <p:nvPr/>
          </p:nvSpPr>
          <p:spPr>
            <a:xfrm>
              <a:off x="2686050" y="3442681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7" name="Star: 7 Points 16">
              <a:extLst>
                <a:ext uri="{FF2B5EF4-FFF2-40B4-BE49-F238E27FC236}">
                  <a16:creationId xmlns:a16="http://schemas.microsoft.com/office/drawing/2014/main" id="{B599F065-2194-4895-A949-8BA9A392E0EA}"/>
                </a:ext>
              </a:extLst>
            </p:cNvPr>
            <p:cNvSpPr/>
            <p:nvPr/>
          </p:nvSpPr>
          <p:spPr>
            <a:xfrm>
              <a:off x="2813050" y="3530896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8F23E9-EA90-4350-BBBD-5BEE92B6EBAA}"/>
                </a:ext>
              </a:extLst>
            </p:cNvPr>
            <p:cNvSpPr txBox="1"/>
            <p:nvPr/>
          </p:nvSpPr>
          <p:spPr>
            <a:xfrm>
              <a:off x="2686050" y="4177227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9" name="Star: 7 Points 18">
              <a:extLst>
                <a:ext uri="{FF2B5EF4-FFF2-40B4-BE49-F238E27FC236}">
                  <a16:creationId xmlns:a16="http://schemas.microsoft.com/office/drawing/2014/main" id="{C0E65938-B2F5-48B8-935B-D3EA5B9FD700}"/>
                </a:ext>
              </a:extLst>
            </p:cNvPr>
            <p:cNvSpPr/>
            <p:nvPr/>
          </p:nvSpPr>
          <p:spPr>
            <a:xfrm>
              <a:off x="2813050" y="4265442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974EE-6B4F-4D36-A527-40A4B8CAEA6C}"/>
                </a:ext>
              </a:extLst>
            </p:cNvPr>
            <p:cNvSpPr txBox="1"/>
            <p:nvPr/>
          </p:nvSpPr>
          <p:spPr>
            <a:xfrm>
              <a:off x="6772275" y="202179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3" name="Star: 7 Points 22">
              <a:extLst>
                <a:ext uri="{FF2B5EF4-FFF2-40B4-BE49-F238E27FC236}">
                  <a16:creationId xmlns:a16="http://schemas.microsoft.com/office/drawing/2014/main" id="{45A37558-966A-4CBC-A50A-3D22E1230E7E}"/>
                </a:ext>
              </a:extLst>
            </p:cNvPr>
            <p:cNvSpPr/>
            <p:nvPr/>
          </p:nvSpPr>
          <p:spPr>
            <a:xfrm>
              <a:off x="6899275" y="211000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5CF1D-70CD-4369-964D-F6E01CA86138}"/>
                </a:ext>
              </a:extLst>
            </p:cNvPr>
            <p:cNvSpPr txBox="1"/>
            <p:nvPr/>
          </p:nvSpPr>
          <p:spPr>
            <a:xfrm>
              <a:off x="6772275" y="2753845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4643E137-7E55-4F1D-81A3-6127AFEAAEE9}"/>
                </a:ext>
              </a:extLst>
            </p:cNvPr>
            <p:cNvSpPr/>
            <p:nvPr/>
          </p:nvSpPr>
          <p:spPr>
            <a:xfrm>
              <a:off x="6899275" y="2842060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B15BE6-CACB-4D2F-AB9B-B0E2E85C376D}"/>
                </a:ext>
              </a:extLst>
            </p:cNvPr>
            <p:cNvSpPr txBox="1"/>
            <p:nvPr/>
          </p:nvSpPr>
          <p:spPr>
            <a:xfrm>
              <a:off x="6772275" y="353089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7" name="Star: 7 Points 26">
              <a:extLst>
                <a:ext uri="{FF2B5EF4-FFF2-40B4-BE49-F238E27FC236}">
                  <a16:creationId xmlns:a16="http://schemas.microsoft.com/office/drawing/2014/main" id="{3735938B-485E-4013-BB8F-FD79E32E5309}"/>
                </a:ext>
              </a:extLst>
            </p:cNvPr>
            <p:cNvSpPr/>
            <p:nvPr/>
          </p:nvSpPr>
          <p:spPr>
            <a:xfrm>
              <a:off x="6899275" y="361911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40051B-9C4C-4C38-869C-DF43B2438114}"/>
                </a:ext>
              </a:extLst>
            </p:cNvPr>
            <p:cNvSpPr txBox="1"/>
            <p:nvPr/>
          </p:nvSpPr>
          <p:spPr>
            <a:xfrm>
              <a:off x="6740525" y="419940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9" name="Star: 7 Points 28">
              <a:extLst>
                <a:ext uri="{FF2B5EF4-FFF2-40B4-BE49-F238E27FC236}">
                  <a16:creationId xmlns:a16="http://schemas.microsoft.com/office/drawing/2014/main" id="{B74DD22F-425B-4BA7-BD6E-D9D789BB1387}"/>
                </a:ext>
              </a:extLst>
            </p:cNvPr>
            <p:cNvSpPr/>
            <p:nvPr/>
          </p:nvSpPr>
          <p:spPr>
            <a:xfrm>
              <a:off x="6867525" y="428762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7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us</a:t>
            </a:r>
            <a:endParaRPr lang="en-US" b="1" i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964A8-7F7E-4105-A131-CE709D6201E9}"/>
              </a:ext>
            </a:extLst>
          </p:cNvPr>
          <p:cNvGrpSpPr/>
          <p:nvPr/>
        </p:nvGrpSpPr>
        <p:grpSpPr>
          <a:xfrm>
            <a:off x="1396996" y="767687"/>
            <a:ext cx="9398004" cy="8862088"/>
            <a:chOff x="1396996" y="767687"/>
            <a:chExt cx="9398004" cy="8862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767688"/>
              <a:ext cx="9398000" cy="8862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716F84-F1EA-465F-9450-0D6EA715C916}"/>
                </a:ext>
              </a:extLst>
            </p:cNvPr>
            <p:cNvSpPr/>
            <p:nvPr/>
          </p:nvSpPr>
          <p:spPr>
            <a:xfrm>
              <a:off x="1397000" y="767688"/>
              <a:ext cx="4699000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D7B8EE-8DFC-4CCA-9E7F-4EB1743F88F5}"/>
                </a:ext>
              </a:extLst>
            </p:cNvPr>
            <p:cNvSpPr/>
            <p:nvPr/>
          </p:nvSpPr>
          <p:spPr>
            <a:xfrm>
              <a:off x="1397000" y="5181500"/>
              <a:ext cx="4760732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Landscape from the creek (</a:t>
              </a:r>
              <a:r>
                <a:rPr lang="en-US"/>
                <a:t>east facing west)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8C491-A318-42A6-B2A4-FC46DF3FE7BC}"/>
                </a:ext>
              </a:extLst>
            </p:cNvPr>
            <p:cNvSpPr txBox="1"/>
            <p:nvPr/>
          </p:nvSpPr>
          <p:spPr>
            <a:xfrm>
              <a:off x="1396999" y="1979271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82F6B9-BD69-45C3-9A32-C91FC8F612BC}"/>
                </a:ext>
              </a:extLst>
            </p:cNvPr>
            <p:cNvGrpSpPr/>
            <p:nvPr/>
          </p:nvGrpSpPr>
          <p:grpSpPr>
            <a:xfrm>
              <a:off x="1397001" y="2974594"/>
              <a:ext cx="9397999" cy="1157469"/>
              <a:chOff x="1397001" y="2974594"/>
              <a:chExt cx="9993774" cy="115746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0CE6EDC-925B-423D-B47A-9D4375616D49}"/>
                  </a:ext>
                </a:extLst>
              </p:cNvPr>
              <p:cNvSpPr/>
              <p:nvPr/>
            </p:nvSpPr>
            <p:spPr>
              <a:xfrm>
                <a:off x="1397001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Stove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170EDB-F987-41EA-8E5F-049F99345597}"/>
                  </a:ext>
                </a:extLst>
              </p:cNvPr>
              <p:cNvSpPr/>
              <p:nvPr/>
            </p:nvSpPr>
            <p:spPr>
              <a:xfrm>
                <a:off x="4728259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Pump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BB6D53-6E86-4B35-8295-7F5631185CC7}"/>
                  </a:ext>
                </a:extLst>
              </p:cNvPr>
              <p:cNvSpPr/>
              <p:nvPr/>
            </p:nvSpPr>
            <p:spPr>
              <a:xfrm>
                <a:off x="8059517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Carob Tree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120A7-94D1-425D-8B33-DAE9FFB6AC34}"/>
                </a:ext>
              </a:extLst>
            </p:cNvPr>
            <p:cNvSpPr txBox="1"/>
            <p:nvPr/>
          </p:nvSpPr>
          <p:spPr>
            <a:xfrm>
              <a:off x="1396998" y="415449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6DAA35-0D3B-44A3-ADEB-212B2639C689}"/>
                </a:ext>
              </a:extLst>
            </p:cNvPr>
            <p:cNvSpPr/>
            <p:nvPr/>
          </p:nvSpPr>
          <p:spPr>
            <a:xfrm>
              <a:off x="6157732" y="5181500"/>
              <a:ext cx="4637267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Cottage Now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E4C334-1947-4272-BD98-7D05282EEA97}"/>
                </a:ext>
              </a:extLst>
            </p:cNvPr>
            <p:cNvSpPr/>
            <p:nvPr/>
          </p:nvSpPr>
          <p:spPr>
            <a:xfrm>
              <a:off x="6096001" y="767687"/>
              <a:ext cx="4698998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1FE9FA-9EEE-4F1E-806F-701961F1BFFA}"/>
                </a:ext>
              </a:extLst>
            </p:cNvPr>
            <p:cNvSpPr txBox="1"/>
            <p:nvPr/>
          </p:nvSpPr>
          <p:spPr>
            <a:xfrm>
              <a:off x="1396997" y="6418824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70A5EF-5F1D-4C38-BF0D-C4C29338A623}"/>
                </a:ext>
              </a:extLst>
            </p:cNvPr>
            <p:cNvGrpSpPr/>
            <p:nvPr/>
          </p:nvGrpSpPr>
          <p:grpSpPr>
            <a:xfrm>
              <a:off x="1397000" y="7366968"/>
              <a:ext cx="9397998" cy="1157471"/>
              <a:chOff x="1397000" y="7518870"/>
              <a:chExt cx="9696450" cy="11574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9717F67-BC13-44F2-B589-674EDD20A7FE}"/>
                  </a:ext>
                </a:extLst>
              </p:cNvPr>
              <p:cNvGrpSpPr/>
              <p:nvPr/>
            </p:nvGrpSpPr>
            <p:grpSpPr>
              <a:xfrm>
                <a:off x="1397000" y="7518871"/>
                <a:ext cx="6464300" cy="1157470"/>
                <a:chOff x="1397000" y="7518871"/>
                <a:chExt cx="6464300" cy="115747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D46F13-7723-4F27-ABE1-7CE758BE1F84}"/>
                    </a:ext>
                  </a:extLst>
                </p:cNvPr>
                <p:cNvSpPr/>
                <p:nvPr/>
              </p:nvSpPr>
              <p:spPr>
                <a:xfrm>
                  <a:off x="1397000" y="7518872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Mother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03BE43-5B07-4D92-ADCD-04A57C70D4FE}"/>
                    </a:ext>
                  </a:extLst>
                </p:cNvPr>
                <p:cNvSpPr/>
                <p:nvPr/>
              </p:nvSpPr>
              <p:spPr>
                <a:xfrm>
                  <a:off x="4629150" y="7518871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Father</a:t>
                  </a: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48AC22-58B7-4C82-ABEF-380DFEB8950F}"/>
                  </a:ext>
                </a:extLst>
              </p:cNvPr>
              <p:cNvSpPr/>
              <p:nvPr/>
            </p:nvSpPr>
            <p:spPr>
              <a:xfrm>
                <a:off x="7861300" y="7518870"/>
                <a:ext cx="3232150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Photo of Mother and Father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14B07A-DC9E-4EDC-888E-D357655255E5}"/>
                </a:ext>
              </a:extLst>
            </p:cNvPr>
            <p:cNvSpPr txBox="1"/>
            <p:nvPr/>
          </p:nvSpPr>
          <p:spPr>
            <a:xfrm>
              <a:off x="1396996" y="852443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30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Gallery</a:t>
            </a:r>
            <a:endParaRPr lang="en-US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A0461-E5E1-4ACB-BE2C-D563B08A55BF}"/>
              </a:ext>
            </a:extLst>
          </p:cNvPr>
          <p:cNvSpPr/>
          <p:nvPr/>
        </p:nvSpPr>
        <p:spPr>
          <a:xfrm>
            <a:off x="1397000" y="4652432"/>
            <a:ext cx="9398000" cy="425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Description: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42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7BE6C-B4AE-4B96-BCD8-E929C54158C8}"/>
              </a:ext>
            </a:extLst>
          </p:cNvPr>
          <p:cNvGrpSpPr/>
          <p:nvPr/>
        </p:nvGrpSpPr>
        <p:grpSpPr>
          <a:xfrm>
            <a:off x="5162550" y="4489450"/>
            <a:ext cx="1860550" cy="177800"/>
            <a:chOff x="5162550" y="5194300"/>
            <a:chExt cx="1860550" cy="1778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951C0C-6D81-491A-80CB-4BAD3F6EBEE3}"/>
                </a:ext>
              </a:extLst>
            </p:cNvPr>
            <p:cNvSpPr/>
            <p:nvPr/>
          </p:nvSpPr>
          <p:spPr>
            <a:xfrm>
              <a:off x="5162550" y="5194300"/>
              <a:ext cx="18605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0B3EF6-2165-4B2F-A84F-B47C4BC7EC35}"/>
                </a:ext>
              </a:extLst>
            </p:cNvPr>
            <p:cNvSpPr/>
            <p:nvPr/>
          </p:nvSpPr>
          <p:spPr>
            <a:xfrm>
              <a:off x="5274733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DCDDE9-8B2B-411B-8620-54436FEBE5EC}"/>
                </a:ext>
              </a:extLst>
            </p:cNvPr>
            <p:cNvSpPr/>
            <p:nvPr/>
          </p:nvSpPr>
          <p:spPr>
            <a:xfrm>
              <a:off x="5644620" y="5211233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F7BD5C-5087-47DF-85B3-130B4113EC2C}"/>
                </a:ext>
              </a:extLst>
            </p:cNvPr>
            <p:cNvSpPr/>
            <p:nvPr/>
          </p:nvSpPr>
          <p:spPr>
            <a:xfrm>
              <a:off x="6039908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897F23-C135-49EF-9C11-504105E07E1F}"/>
                </a:ext>
              </a:extLst>
            </p:cNvPr>
            <p:cNvSpPr/>
            <p:nvPr/>
          </p:nvSpPr>
          <p:spPr>
            <a:xfrm>
              <a:off x="6409795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4DF231-3DA9-43E1-8441-726CD973E013}"/>
                </a:ext>
              </a:extLst>
            </p:cNvPr>
            <p:cNvSpPr/>
            <p:nvPr/>
          </p:nvSpPr>
          <p:spPr>
            <a:xfrm>
              <a:off x="6768834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9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Terms and Conditions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70AE9-B037-46CB-82BF-14CD09B13762}"/>
              </a:ext>
            </a:extLst>
          </p:cNvPr>
          <p:cNvSpPr txBox="1"/>
          <p:nvPr/>
        </p:nvSpPr>
        <p:spPr>
          <a:xfrm>
            <a:off x="1396999" y="1242250"/>
            <a:ext cx="9398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id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Vestibulum et 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nisi ac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id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pulvinar ligula vel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at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vel </a:t>
            </a:r>
            <a:r>
              <a:rPr lang="en-US" dirty="0" err="1"/>
              <a:t>sem</a:t>
            </a:r>
            <a:r>
              <a:rPr lang="en-US" dirty="0"/>
              <a:t> sed ante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non in </a:t>
            </a:r>
            <a:r>
              <a:rPr lang="en-US" dirty="0" err="1"/>
              <a:t>neque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in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sed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, vel </a:t>
            </a:r>
            <a:r>
              <a:rPr lang="en-US" dirty="0" err="1"/>
              <a:t>auctor</a:t>
            </a:r>
            <a:r>
              <a:rPr lang="en-US" dirty="0"/>
              <a:t> ipsum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Maecenas ac </a:t>
            </a:r>
            <a:r>
              <a:rPr lang="en-US" dirty="0" err="1"/>
              <a:t>neque</a:t>
            </a:r>
            <a:r>
              <a:rPr lang="en-US" dirty="0"/>
              <a:t> non </a:t>
            </a:r>
            <a:r>
              <a:rPr lang="en-US" dirty="0" err="1"/>
              <a:t>arcu</a:t>
            </a:r>
            <a:r>
              <a:rPr lang="en-US" dirty="0"/>
              <a:t> lacinia </a:t>
            </a:r>
            <a:r>
              <a:rPr lang="en-US" dirty="0" err="1"/>
              <a:t>efficitur</a:t>
            </a:r>
            <a:r>
              <a:rPr lang="en-US" dirty="0"/>
              <a:t> a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Proin</a:t>
            </a:r>
            <a:r>
              <a:rPr lang="en-US" dirty="0"/>
              <a:t> in ante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libero non, convallis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8481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Contact Us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0E741-4CE7-4E79-AD17-CC63F3B462A2}"/>
              </a:ext>
            </a:extLst>
          </p:cNvPr>
          <p:cNvSpPr/>
          <p:nvPr/>
        </p:nvSpPr>
        <p:spPr>
          <a:xfrm>
            <a:off x="2278744" y="1554008"/>
            <a:ext cx="3132666" cy="179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 of Mother (and Father)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9E330-DA4F-426F-B293-F0811C74AD4E}"/>
              </a:ext>
            </a:extLst>
          </p:cNvPr>
          <p:cNvSpPr/>
          <p:nvPr/>
        </p:nvSpPr>
        <p:spPr>
          <a:xfrm>
            <a:off x="5453743" y="1554008"/>
            <a:ext cx="4229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Contact Details: 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id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</a:p>
          <a:p>
            <a:r>
              <a:rPr lang="en-US" dirty="0"/>
              <a:t>Vestibulum et 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25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the Area</a:t>
            </a:r>
            <a:endParaRPr lang="en-US" b="1" i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16B64C2-423C-47A4-B593-A78FC6716892}"/>
              </a:ext>
            </a:extLst>
          </p:cNvPr>
          <p:cNvGrpSpPr/>
          <p:nvPr/>
        </p:nvGrpSpPr>
        <p:grpSpPr>
          <a:xfrm>
            <a:off x="1393505" y="1242249"/>
            <a:ext cx="9401495" cy="17198151"/>
            <a:chOff x="1393505" y="1242249"/>
            <a:chExt cx="9401495" cy="171981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49"/>
              <a:ext cx="9398000" cy="17198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77D058-D252-4EAE-9DD5-27DDBBD0A99E}"/>
                </a:ext>
              </a:extLst>
            </p:cNvPr>
            <p:cNvSpPr/>
            <p:nvPr/>
          </p:nvSpPr>
          <p:spPr>
            <a:xfrm>
              <a:off x="1396999" y="1351568"/>
              <a:ext cx="93979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</a:t>
              </a:r>
              <a:r>
                <a:rPr lang="en-US" dirty="0" err="1"/>
                <a:t>Nulla</a:t>
              </a:r>
              <a:r>
                <a:rPr lang="en-US" dirty="0"/>
                <a:t> </a:t>
              </a:r>
              <a:r>
                <a:rPr lang="en-US" dirty="0" err="1"/>
                <a:t>sodales</a:t>
              </a:r>
              <a:r>
                <a:rPr lang="en-US" dirty="0"/>
                <a:t> </a:t>
              </a:r>
              <a:r>
                <a:rPr lang="en-US" dirty="0" err="1"/>
                <a:t>nunc</a:t>
              </a:r>
              <a:r>
                <a:rPr lang="en-US" dirty="0"/>
                <a:t> </a:t>
              </a:r>
              <a:r>
                <a:rPr lang="en-US" dirty="0" err="1"/>
                <a:t>eget</a:t>
              </a:r>
              <a:r>
                <a:rPr lang="en-US" dirty="0"/>
                <a:t> </a:t>
              </a:r>
              <a:r>
                <a:rPr lang="en-US" dirty="0" err="1"/>
                <a:t>metus</a:t>
              </a:r>
              <a:r>
                <a:rPr lang="en-US" dirty="0"/>
                <a:t> </a:t>
              </a:r>
              <a:r>
                <a:rPr lang="en-US" dirty="0" err="1"/>
                <a:t>porttitor</a:t>
              </a:r>
              <a:r>
                <a:rPr lang="en-US" dirty="0"/>
                <a:t> </a:t>
              </a:r>
              <a:r>
                <a:rPr lang="en-US" dirty="0" err="1"/>
                <a:t>egestas</a:t>
              </a:r>
              <a:r>
                <a:rPr lang="en-US" dirty="0"/>
                <a:t> id </a:t>
              </a:r>
              <a:r>
                <a:rPr lang="en-US" dirty="0" err="1"/>
                <a:t>nec</a:t>
              </a:r>
              <a:r>
                <a:rPr lang="en-US" dirty="0"/>
                <a:t> </a:t>
              </a:r>
              <a:r>
                <a:rPr lang="en-US" dirty="0" err="1"/>
                <a:t>mauris</a:t>
              </a:r>
              <a:r>
                <a:rPr lang="en-US" dirty="0"/>
                <a:t>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8DE38E-C218-410E-AD44-AC7D02E68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284"/>
            <a:stretch/>
          </p:blipFill>
          <p:spPr>
            <a:xfrm>
              <a:off x="1396999" y="2107218"/>
              <a:ext cx="9397999" cy="31864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E3AEA5-C9EF-4C5D-9DA9-FF6DAF8B53C2}"/>
                </a:ext>
              </a:extLst>
            </p:cNvPr>
            <p:cNvSpPr/>
            <p:nvPr/>
          </p:nvSpPr>
          <p:spPr>
            <a:xfrm>
              <a:off x="1396999" y="5339368"/>
              <a:ext cx="9397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Activities within Walking Distance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4C3FDC-4CCA-4432-9639-059FBC8F2B68}"/>
                </a:ext>
              </a:extLst>
            </p:cNvPr>
            <p:cNvSpPr/>
            <p:nvPr/>
          </p:nvSpPr>
          <p:spPr>
            <a:xfrm>
              <a:off x="1396997" y="10364877"/>
              <a:ext cx="9397999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Further afield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Nearby towns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6719AFA-4635-4CB4-A058-8EB95F98294A}"/>
                </a:ext>
              </a:extLst>
            </p:cNvPr>
            <p:cNvGrpSpPr/>
            <p:nvPr/>
          </p:nvGrpSpPr>
          <p:grpSpPr>
            <a:xfrm>
              <a:off x="1396901" y="5708700"/>
              <a:ext cx="9398097" cy="4622700"/>
              <a:chOff x="1396901" y="5708700"/>
              <a:chExt cx="9398097" cy="46227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6447B2-6D74-421E-89BC-B390FAF283E5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5220C2-6AC9-4752-B249-25F6063A71B7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BC546A9-4728-4D68-BC9E-7382728F9158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0B3157-5259-4116-A49F-E59B5C2CE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185E9B7-85EE-4EFF-9FE4-7AC287E8AE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22AD27-49CF-49FA-92B9-B7225AC139E9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CF7882-4848-4E6D-8713-0E13A03BD2B8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8D70A9-9573-447A-B12D-22BF588C2FC0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6E1324-577E-430E-BDBD-8C30857B85AE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B3564D9-7CD0-4767-9E25-1FD2186C2F04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306C63-94E6-45FE-9B57-F614F612AA1A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742D62-4649-4BCC-A3E8-CA96DF597FFF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A26E69-8788-407F-B9CA-9D11F3CF4457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2E754-5F6E-4E96-B42E-0548FA25DB33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DA1002-45D3-461F-9962-BE08773FFF15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92226D-B85A-4543-8811-39602D917BF0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DB5F4D-3C27-47A9-A829-783B695C7920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7251A8-7779-408A-90DA-B7C0445CEC94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AF7CB-EDE3-4945-BA56-9A11D295BD25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455020-43FF-40E1-A7F2-27C742C8ED26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E59655-09D1-481E-8F00-CE3EC7E32B02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6E63BA-221F-439F-BF8E-2F55661483FC}"/>
                </a:ext>
              </a:extLst>
            </p:cNvPr>
            <p:cNvGrpSpPr/>
            <p:nvPr/>
          </p:nvGrpSpPr>
          <p:grpSpPr>
            <a:xfrm>
              <a:off x="1396901" y="10746437"/>
              <a:ext cx="9398097" cy="4622700"/>
              <a:chOff x="1396901" y="5708700"/>
              <a:chExt cx="9398097" cy="46227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8DB5B2D-BBFB-40D3-A306-32C43D99B90A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9145D6-789C-48DD-BB32-E0271D9B5F19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4ADFC34-973B-4CB2-B6F6-230FFFEEA074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0957FED-BD0A-47BC-8D4B-2008D852E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4F5F79D-1B2F-4B4E-A5C4-255887FDC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B9DFDF-11BB-4285-A844-02AD1F55BC41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7FA2A3-BAA2-4978-8561-B0F474166019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9A8545-38AD-4ADA-BE19-FD3DAE13EA94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784401-2A9D-4226-BC00-BBCB1974D311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16ECB3-570D-4819-BAAA-31FC022FA15F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6F57E8B-346F-4428-87B2-3CF51BB7EDB5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195A49-2A7E-406D-B75F-C52AC44585EA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B4C3642-4D5B-4AD1-9BA2-05899CFA0400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F49CD-D62D-448A-BD46-FD152FBE55A0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CF74A9E-E799-45E8-9DD7-6D9BA66DAE39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DC8CA5-B9E0-4ED6-BADE-A4F655E3ADEC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6F558C-11F8-4B90-8824-5B5A576AC0E7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E55261-ACFA-474C-8B67-6D1544A6B533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BC6175-541E-4A33-871E-382B52F7A7B7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40003-19C1-4B5C-B436-4608A9DD55BA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6FD5B6-3C4A-45BA-9D6D-FBCB509FEE1C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E74CCF2-AAE5-48D8-ACD5-105E99F8FE10}"/>
                </a:ext>
              </a:extLst>
            </p:cNvPr>
            <p:cNvSpPr/>
            <p:nvPr/>
          </p:nvSpPr>
          <p:spPr>
            <a:xfrm>
              <a:off x="139359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BDFDAD-2154-41D0-99FE-8BB9E36694F8}"/>
                </a:ext>
              </a:extLst>
            </p:cNvPr>
            <p:cNvSpPr/>
            <p:nvPr/>
          </p:nvSpPr>
          <p:spPr>
            <a:xfrm>
              <a:off x="374278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E7A392-6E37-477B-9F68-8C4522B2A9B1}"/>
                </a:ext>
              </a:extLst>
            </p:cNvPr>
            <p:cNvSpPr/>
            <p:nvPr/>
          </p:nvSpPr>
          <p:spPr>
            <a:xfrm>
              <a:off x="6091810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0A39FEA-067A-4E01-8DAD-1A8039C4D6A0}"/>
                </a:ext>
              </a:extLst>
            </p:cNvPr>
            <p:cNvSpPr/>
            <p:nvPr/>
          </p:nvSpPr>
          <p:spPr>
            <a:xfrm>
              <a:off x="8440522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E8EDB1-EBF8-4001-AFDE-D09592154347}"/>
                </a:ext>
              </a:extLst>
            </p:cNvPr>
            <p:cNvSpPr txBox="1"/>
            <p:nvPr/>
          </p:nvSpPr>
          <p:spPr>
            <a:xfrm>
              <a:off x="1393505" y="16859403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F3EBF6-176A-45F4-A63B-A69C8F27C887}"/>
                </a:ext>
              </a:extLst>
            </p:cNvPr>
            <p:cNvSpPr txBox="1"/>
            <p:nvPr/>
          </p:nvSpPr>
          <p:spPr>
            <a:xfrm>
              <a:off x="3741127" y="16854281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7E105F-15DF-484E-90F1-A66B4D471392}"/>
                </a:ext>
              </a:extLst>
            </p:cNvPr>
            <p:cNvSpPr txBox="1"/>
            <p:nvPr/>
          </p:nvSpPr>
          <p:spPr>
            <a:xfrm>
              <a:off x="6088634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970ECDD-A269-4DD9-ADD6-9E276AFAF4FE}"/>
                </a:ext>
              </a:extLst>
            </p:cNvPr>
            <p:cNvSpPr txBox="1"/>
            <p:nvPr/>
          </p:nvSpPr>
          <p:spPr>
            <a:xfrm>
              <a:off x="8441492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88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973</Words>
  <Application>Microsoft Office PowerPoint</Application>
  <PresentationFormat>Widescreen</PresentationFormat>
  <Paragraphs>244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Kassebaum</dc:creator>
  <cp:lastModifiedBy>Carl Kassebaum</cp:lastModifiedBy>
  <cp:revision>49</cp:revision>
  <dcterms:created xsi:type="dcterms:W3CDTF">2018-06-23T04:20:32Z</dcterms:created>
  <dcterms:modified xsi:type="dcterms:W3CDTF">2018-06-24T04:14:19Z</dcterms:modified>
</cp:coreProperties>
</file>