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" d="100"/>
          <a:sy n="20" d="100"/>
        </p:scale>
        <p:origin x="804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Reservation</a:t>
            </a:r>
            <a:endParaRPr lang="en-US" b="1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E0B188-9162-40BE-A174-008421C1EF70}"/>
              </a:ext>
            </a:extLst>
          </p:cNvPr>
          <p:cNvGrpSpPr/>
          <p:nvPr/>
        </p:nvGrpSpPr>
        <p:grpSpPr>
          <a:xfrm>
            <a:off x="1396999" y="1242248"/>
            <a:ext cx="9429749" cy="11502202"/>
            <a:chOff x="1396999" y="1242248"/>
            <a:chExt cx="9429749" cy="115022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E20422-542D-4D09-BA13-C9806EAF6F6E}"/>
                </a:ext>
              </a:extLst>
            </p:cNvPr>
            <p:cNvSpPr/>
            <p:nvPr/>
          </p:nvSpPr>
          <p:spPr>
            <a:xfrm>
              <a:off x="1397000" y="1242249"/>
              <a:ext cx="939800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24A8B1-078C-46FB-B15D-74A333F5B44E}"/>
                </a:ext>
              </a:extLst>
            </p:cNvPr>
            <p:cNvSpPr/>
            <p:nvPr/>
          </p:nvSpPr>
          <p:spPr>
            <a:xfrm>
              <a:off x="2501898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In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97E290-DFF1-4D65-ACA7-773B03FF95C5}"/>
                </a:ext>
              </a:extLst>
            </p:cNvPr>
            <p:cNvSpPr/>
            <p:nvPr/>
          </p:nvSpPr>
          <p:spPr>
            <a:xfrm>
              <a:off x="1396999" y="1304345"/>
              <a:ext cx="7029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Place a reservation request: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3474FA-71F9-4437-90E4-F04375936E4F}"/>
                </a:ext>
              </a:extLst>
            </p:cNvPr>
            <p:cNvSpPr/>
            <p:nvPr/>
          </p:nvSpPr>
          <p:spPr>
            <a:xfrm>
              <a:off x="5111754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Out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46B21A-06D8-4420-95A4-14F4C13C9745}"/>
                </a:ext>
              </a:extLst>
            </p:cNvPr>
            <p:cNvSpPr/>
            <p:nvPr/>
          </p:nvSpPr>
          <p:spPr>
            <a:xfrm>
              <a:off x="8426449" y="1242248"/>
              <a:ext cx="236855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0ED79C-EB3B-418D-A8F7-8DCD14E9C37D}"/>
                </a:ext>
              </a:extLst>
            </p:cNvPr>
            <p:cNvSpPr/>
            <p:nvPr/>
          </p:nvSpPr>
          <p:spPr>
            <a:xfrm>
              <a:off x="8458198" y="1334282"/>
              <a:ext cx="2368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Request Summary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840E37-E5E7-4C36-99A7-20BDBCA5A5BE}"/>
                </a:ext>
              </a:extLst>
            </p:cNvPr>
            <p:cNvSpPr/>
            <p:nvPr/>
          </p:nvSpPr>
          <p:spPr>
            <a:xfrm>
              <a:off x="8458198" y="1747375"/>
              <a:ext cx="2314569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Check in date: dd/mm/</a:t>
              </a:r>
              <a:r>
                <a:rPr lang="en-US" dirty="0" err="1"/>
                <a:t>yyyy</a:t>
              </a:r>
              <a:endParaRPr lang="en-US" dirty="0"/>
            </a:p>
            <a:p>
              <a:pPr algn="ctr"/>
              <a:r>
                <a:rPr lang="en-US" dirty="0"/>
                <a:t>Check out date:</a:t>
              </a:r>
              <a:br>
                <a:rPr lang="en-US" dirty="0"/>
              </a:br>
              <a:r>
                <a:rPr lang="en-US" dirty="0"/>
                <a:t>dd/mm/</a:t>
              </a:r>
              <a:r>
                <a:rPr lang="en-US" dirty="0" err="1"/>
                <a:t>yyyy</a:t>
              </a:r>
              <a:br>
                <a:rPr lang="en-US" dirty="0"/>
              </a:br>
              <a:r>
                <a:rPr lang="en-US" dirty="0"/>
                <a:t>Name: </a:t>
              </a:r>
              <a:br>
                <a:rPr lang="en-US" dirty="0"/>
              </a:br>
              <a:r>
                <a:rPr lang="en-US" dirty="0"/>
                <a:t>Country</a:t>
              </a:r>
              <a:br>
                <a:rPr lang="en-US" dirty="0"/>
              </a:br>
              <a:r>
                <a:rPr lang="en-US" dirty="0"/>
                <a:t>Post Code</a:t>
              </a:r>
              <a:br>
                <a:rPr lang="en-US" dirty="0"/>
              </a:br>
              <a:r>
                <a:rPr lang="en-US" dirty="0"/>
                <a:t>Contact Number</a:t>
              </a:r>
              <a:br>
                <a:rPr lang="en-US" dirty="0"/>
              </a:br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Number of Adults</a:t>
              </a:r>
            </a:p>
            <a:p>
              <a:pPr algn="ctr"/>
              <a:r>
                <a:rPr lang="en-US" dirty="0"/>
                <a:t>ETA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30D761-84D8-492B-8497-83E036F1B12A}"/>
                </a:ext>
              </a:extLst>
            </p:cNvPr>
            <p:cNvSpPr/>
            <p:nvPr/>
          </p:nvSpPr>
          <p:spPr>
            <a:xfrm>
              <a:off x="2501898" y="7056567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330952-A70D-45C5-AEB5-9E6F05BF669C}"/>
                </a:ext>
              </a:extLst>
            </p:cNvPr>
            <p:cNvSpPr/>
            <p:nvPr/>
          </p:nvSpPr>
          <p:spPr>
            <a:xfrm>
              <a:off x="2501898" y="8304646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Contact Number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FEFBFE-2E01-4DB2-A1AC-832B7DFA22C0}"/>
                </a:ext>
              </a:extLst>
            </p:cNvPr>
            <p:cNvSpPr/>
            <p:nvPr/>
          </p:nvSpPr>
          <p:spPr>
            <a:xfrm>
              <a:off x="2501898" y="894251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6DEDF4-6E5F-41F9-9199-FB076EDA8757}"/>
                </a:ext>
              </a:extLst>
            </p:cNvPr>
            <p:cNvSpPr/>
            <p:nvPr/>
          </p:nvSpPr>
          <p:spPr>
            <a:xfrm>
              <a:off x="2501898" y="960800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Number of Adults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4E2C2A-300B-459B-AC92-9D6D41E3D263}"/>
                </a:ext>
              </a:extLst>
            </p:cNvPr>
            <p:cNvSpPr/>
            <p:nvPr/>
          </p:nvSpPr>
          <p:spPr>
            <a:xfrm>
              <a:off x="2501898" y="1027349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Estimated Time of Arrival (optional)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FA2242-9619-4887-B0A8-77A909F697A4}"/>
                </a:ext>
              </a:extLst>
            </p:cNvPr>
            <p:cNvSpPr/>
            <p:nvPr/>
          </p:nvSpPr>
          <p:spPr>
            <a:xfrm>
              <a:off x="2501898" y="7676201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 Code (if applicable)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DCC24-8C96-4134-8E36-F105D52E3356}"/>
                </a:ext>
              </a:extLst>
            </p:cNvPr>
            <p:cNvSpPr/>
            <p:nvPr/>
          </p:nvSpPr>
          <p:spPr>
            <a:xfrm>
              <a:off x="2501898" y="642856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8F14CC-48F4-402E-8366-97C5D2F7B0B9}"/>
                </a:ext>
              </a:extLst>
            </p:cNvPr>
            <p:cNvSpPr txBox="1"/>
            <p:nvPr/>
          </p:nvSpPr>
          <p:spPr>
            <a:xfrm>
              <a:off x="2501899" y="2399395"/>
              <a:ext cx="2489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Prefill data with Facebook!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B14429-028C-48DB-92BF-49F974AD314A}"/>
                </a:ext>
              </a:extLst>
            </p:cNvPr>
            <p:cNvSpPr/>
            <p:nvPr/>
          </p:nvSpPr>
          <p:spPr>
            <a:xfrm>
              <a:off x="2501898" y="11582805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 Request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94C778-F69E-4A83-AEE4-B3F8E7B48EC0}"/>
                </a:ext>
              </a:extLst>
            </p:cNvPr>
            <p:cNvSpPr/>
            <p:nvPr/>
          </p:nvSpPr>
          <p:spPr>
            <a:xfrm>
              <a:off x="2501898" y="10970764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have read and agreed to the terms and conditions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57719-C2A0-442D-AF91-002BFC7D3B72}"/>
                </a:ext>
              </a:extLst>
            </p:cNvPr>
            <p:cNvSpPr/>
            <p:nvPr/>
          </p:nvSpPr>
          <p:spPr>
            <a:xfrm>
              <a:off x="2222500" y="11031112"/>
              <a:ext cx="292097" cy="350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23FFF6-72EA-4C13-B900-24F1DA57EBC0}"/>
                </a:ext>
              </a:extLst>
            </p:cNvPr>
            <p:cNvSpPr txBox="1"/>
            <p:nvPr/>
          </p:nvSpPr>
          <p:spPr>
            <a:xfrm>
              <a:off x="5445123" y="12215567"/>
              <a:ext cx="301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– subject to 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4D3683-7052-45BE-BF68-792ED0C1D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764" y="4994006"/>
              <a:ext cx="1567282" cy="7191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1DE7A-7B48-4754-A5B2-9F755D611727}"/>
                </a:ext>
              </a:extLst>
            </p:cNvPr>
            <p:cNvSpPr/>
            <p:nvPr/>
          </p:nvSpPr>
          <p:spPr>
            <a:xfrm>
              <a:off x="2501898" y="3800383"/>
              <a:ext cx="4978406" cy="233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A69775-4198-4059-B8F3-10A68BB69B6E}"/>
                </a:ext>
              </a:extLst>
            </p:cNvPr>
            <p:cNvSpPr/>
            <p:nvPr/>
          </p:nvSpPr>
          <p:spPr>
            <a:xfrm>
              <a:off x="3406140" y="3539043"/>
              <a:ext cx="655320" cy="26134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FC29B4-436B-40E3-AC77-5F8D93071875}"/>
                </a:ext>
              </a:extLst>
            </p:cNvPr>
            <p:cNvSpPr txBox="1"/>
            <p:nvPr/>
          </p:nvSpPr>
          <p:spPr>
            <a:xfrm>
              <a:off x="2501898" y="1685148"/>
              <a:ext cx="516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Booking and Property Details</a:t>
              </a:r>
            </a:p>
          </p:txBody>
        </p:sp>
        <p:sp>
          <p:nvSpPr>
            <p:cNvPr id="90" name="Half Frame 89">
              <a:extLst>
                <a:ext uri="{FF2B5EF4-FFF2-40B4-BE49-F238E27FC236}">
                  <a16:creationId xmlns:a16="http://schemas.microsoft.com/office/drawing/2014/main" id="{45BEF097-5E81-4E4C-83BC-548F8C5FF55C}"/>
                </a:ext>
              </a:extLst>
            </p:cNvPr>
            <p:cNvSpPr/>
            <p:nvPr/>
          </p:nvSpPr>
          <p:spPr>
            <a:xfrm rot="13500000">
              <a:off x="5502655" y="1762341"/>
              <a:ext cx="162141" cy="162141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80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Fire Place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Contact Us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0E741-4CE7-4E79-AD17-CC63F3B462A2}"/>
              </a:ext>
            </a:extLst>
          </p:cNvPr>
          <p:cNvSpPr/>
          <p:nvPr/>
        </p:nvSpPr>
        <p:spPr>
          <a:xfrm>
            <a:off x="2278744" y="1554008"/>
            <a:ext cx="3132666" cy="179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of Mother (and Father)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9E330-DA4F-426F-B293-F0811C74AD4E}"/>
              </a:ext>
            </a:extLst>
          </p:cNvPr>
          <p:cNvSpPr/>
          <p:nvPr/>
        </p:nvSpPr>
        <p:spPr>
          <a:xfrm>
            <a:off x="5453743" y="1554008"/>
            <a:ext cx="4229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Contact Details: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the Area</a:t>
            </a:r>
            <a:endParaRPr lang="en-US" b="1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6B64C2-423C-47A4-B593-A78FC6716892}"/>
              </a:ext>
            </a:extLst>
          </p:cNvPr>
          <p:cNvGrpSpPr/>
          <p:nvPr/>
        </p:nvGrpSpPr>
        <p:grpSpPr>
          <a:xfrm>
            <a:off x="1393505" y="1242249"/>
            <a:ext cx="9401495" cy="17198151"/>
            <a:chOff x="1393505" y="1242249"/>
            <a:chExt cx="9401495" cy="17198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17198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7D058-D252-4EAE-9DD5-27DDBBD0A99E}"/>
                </a:ext>
              </a:extLst>
            </p:cNvPr>
            <p:cNvSpPr/>
            <p:nvPr/>
          </p:nvSpPr>
          <p:spPr>
            <a:xfrm>
              <a:off x="1396999" y="1351568"/>
              <a:ext cx="939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sodales</a:t>
              </a:r>
              <a:r>
                <a:rPr lang="en-US" dirty="0"/>
                <a:t> </a:t>
              </a:r>
              <a:r>
                <a:rPr lang="en-US" dirty="0" err="1"/>
                <a:t>nunc</a:t>
              </a:r>
              <a:r>
                <a:rPr lang="en-US" dirty="0"/>
                <a:t> </a:t>
              </a:r>
              <a:r>
                <a:rPr lang="en-US" dirty="0" err="1"/>
                <a:t>eget</a:t>
              </a:r>
              <a:r>
                <a:rPr lang="en-US" dirty="0"/>
                <a:t> </a:t>
              </a:r>
              <a:r>
                <a:rPr lang="en-US" dirty="0" err="1"/>
                <a:t>metus</a:t>
              </a:r>
              <a:r>
                <a:rPr lang="en-US" dirty="0"/>
                <a:t> </a:t>
              </a:r>
              <a:r>
                <a:rPr lang="en-US" dirty="0" err="1"/>
                <a:t>porttitor</a:t>
              </a:r>
              <a:r>
                <a:rPr lang="en-US" dirty="0"/>
                <a:t> </a:t>
              </a:r>
              <a:r>
                <a:rPr lang="en-US" dirty="0" err="1"/>
                <a:t>egestas</a:t>
              </a:r>
              <a:r>
                <a:rPr lang="en-US" dirty="0"/>
                <a:t> id </a:t>
              </a:r>
              <a:r>
                <a:rPr lang="en-US" dirty="0" err="1"/>
                <a:t>nec</a:t>
              </a:r>
              <a:r>
                <a:rPr lang="en-US" dirty="0"/>
                <a:t> </a:t>
              </a:r>
              <a:r>
                <a:rPr lang="en-US" dirty="0" err="1"/>
                <a:t>mauris</a:t>
              </a:r>
              <a:r>
                <a:rPr lang="en-US" dirty="0"/>
                <a:t>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8DE38E-C218-410E-AD44-AC7D02E6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84"/>
            <a:stretch/>
          </p:blipFill>
          <p:spPr>
            <a:xfrm>
              <a:off x="1396999" y="2107218"/>
              <a:ext cx="9397999" cy="3186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3AEA5-C9EF-4C5D-9DA9-FF6DAF8B53C2}"/>
                </a:ext>
              </a:extLst>
            </p:cNvPr>
            <p:cNvSpPr/>
            <p:nvPr/>
          </p:nvSpPr>
          <p:spPr>
            <a:xfrm>
              <a:off x="1396999" y="5339368"/>
              <a:ext cx="9397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Activities within Walking Distance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4C3FDC-4CCA-4432-9639-059FBC8F2B68}"/>
                </a:ext>
              </a:extLst>
            </p:cNvPr>
            <p:cNvSpPr/>
            <p:nvPr/>
          </p:nvSpPr>
          <p:spPr>
            <a:xfrm>
              <a:off x="1396997" y="10364877"/>
              <a:ext cx="939799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Further afield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Nearby towns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719AFA-4635-4CB4-A058-8EB95F98294A}"/>
                </a:ext>
              </a:extLst>
            </p:cNvPr>
            <p:cNvGrpSpPr/>
            <p:nvPr/>
          </p:nvGrpSpPr>
          <p:grpSpPr>
            <a:xfrm>
              <a:off x="1396901" y="5708700"/>
              <a:ext cx="9398097" cy="4622700"/>
              <a:chOff x="1396901" y="5708700"/>
              <a:chExt cx="9398097" cy="46227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447B2-6D74-421E-89BC-B390FAF283E5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220C2-6AC9-4752-B249-25F6063A71B7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C546A9-4728-4D68-BC9E-7382728F915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0B3157-5259-4116-A49F-E59B5C2CE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85E9B7-85EE-4EFF-9FE4-7AC287E8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22AD27-49CF-49FA-92B9-B7225AC139E9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CF7882-4848-4E6D-8713-0E13A03BD2B8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D70A9-9573-447A-B12D-22BF588C2FC0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6E1324-577E-430E-BDBD-8C30857B85AE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3564D9-7CD0-4767-9E25-1FD2186C2F04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6C63-94E6-45FE-9B57-F614F612AA1A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742D62-4649-4BCC-A3E8-CA96DF597FFF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A26E69-8788-407F-B9CA-9D11F3CF4457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E754-5F6E-4E96-B42E-0548FA25DB33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DA1002-45D3-461F-9962-BE08773FFF15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2226D-B85A-4543-8811-39602D917BF0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B5F4D-3C27-47A9-A829-783B695C7920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251A8-7779-408A-90DA-B7C0445CEC94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AF7CB-EDE3-4945-BA56-9A11D295BD25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55020-43FF-40E1-A7F2-27C742C8ED26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E59655-09D1-481E-8F00-CE3EC7E32B02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E63BA-221F-439F-BF8E-2F55661483FC}"/>
                </a:ext>
              </a:extLst>
            </p:cNvPr>
            <p:cNvGrpSpPr/>
            <p:nvPr/>
          </p:nvGrpSpPr>
          <p:grpSpPr>
            <a:xfrm>
              <a:off x="1396901" y="10746437"/>
              <a:ext cx="9398097" cy="4622700"/>
              <a:chOff x="1396901" y="5708700"/>
              <a:chExt cx="9398097" cy="46227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DB5B2D-BBFB-40D3-A306-32C43D99B90A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145D6-789C-48DD-BB32-E0271D9B5F19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ADFC34-973B-4CB2-B6F6-230FFFEEA074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957FED-BD0A-47BC-8D4B-2008D852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4F5F79D-1B2F-4B4E-A5C4-255887F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B9DFDF-11BB-4285-A844-02AD1F55BC41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7FA2A3-BAA2-4978-8561-B0F474166019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9A8545-38AD-4ADA-BE19-FD3DAE13EA94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84401-2A9D-4226-BC00-BBCB1974D311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16ECB3-570D-4819-BAAA-31FC022FA15F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F57E8B-346F-4428-87B2-3CF51BB7EDB5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195A49-2A7E-406D-B75F-C52AC44585EA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4C3642-4D5B-4AD1-9BA2-05899CFA0400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F49CD-D62D-448A-BD46-FD152FBE55A0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F74A9E-E799-45E8-9DD7-6D9BA66DAE39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DC8CA5-B9E0-4ED6-BADE-A4F655E3ADEC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6F558C-11F8-4B90-8824-5B5A576AC0E7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E55261-ACFA-474C-8B67-6D1544A6B533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BC6175-541E-4A33-871E-382B52F7A7B7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40003-19C1-4B5C-B436-4608A9DD55BA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FD5B6-3C4A-45BA-9D6D-FBCB509FEE1C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74CCF2-AAE5-48D8-ACD5-105E99F8FE10}"/>
                </a:ext>
              </a:extLst>
            </p:cNvPr>
            <p:cNvSpPr/>
            <p:nvPr/>
          </p:nvSpPr>
          <p:spPr>
            <a:xfrm>
              <a:off x="139359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BDFDAD-2154-41D0-99FE-8BB9E36694F8}"/>
                </a:ext>
              </a:extLst>
            </p:cNvPr>
            <p:cNvSpPr/>
            <p:nvPr/>
          </p:nvSpPr>
          <p:spPr>
            <a:xfrm>
              <a:off x="374278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7A392-6E37-477B-9F68-8C4522B2A9B1}"/>
                </a:ext>
              </a:extLst>
            </p:cNvPr>
            <p:cNvSpPr/>
            <p:nvPr/>
          </p:nvSpPr>
          <p:spPr>
            <a:xfrm>
              <a:off x="6091810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A39FEA-067A-4E01-8DAD-1A8039C4D6A0}"/>
                </a:ext>
              </a:extLst>
            </p:cNvPr>
            <p:cNvSpPr/>
            <p:nvPr/>
          </p:nvSpPr>
          <p:spPr>
            <a:xfrm>
              <a:off x="8440522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E8EDB1-EBF8-4001-AFDE-D09592154347}"/>
                </a:ext>
              </a:extLst>
            </p:cNvPr>
            <p:cNvSpPr txBox="1"/>
            <p:nvPr/>
          </p:nvSpPr>
          <p:spPr>
            <a:xfrm>
              <a:off x="1393505" y="16859403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3EBF6-176A-45F4-A63B-A69C8F27C887}"/>
                </a:ext>
              </a:extLst>
            </p:cNvPr>
            <p:cNvSpPr txBox="1"/>
            <p:nvPr/>
          </p:nvSpPr>
          <p:spPr>
            <a:xfrm>
              <a:off x="3741127" y="16854281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7E105F-15DF-484E-90F1-A66B4D471392}"/>
                </a:ext>
              </a:extLst>
            </p:cNvPr>
            <p:cNvSpPr txBox="1"/>
            <p:nvPr/>
          </p:nvSpPr>
          <p:spPr>
            <a:xfrm>
              <a:off x="6088634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70ECDD-A269-4DD9-ADD6-9E276AFAF4FE}"/>
                </a:ext>
              </a:extLst>
            </p:cNvPr>
            <p:cNvSpPr txBox="1"/>
            <p:nvPr/>
          </p:nvSpPr>
          <p:spPr>
            <a:xfrm>
              <a:off x="8441492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847</Words>
  <Application>Microsoft Office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32</cp:revision>
  <dcterms:created xsi:type="dcterms:W3CDTF">2018-06-23T04:20:32Z</dcterms:created>
  <dcterms:modified xsi:type="dcterms:W3CDTF">2018-06-23T11:01:28Z</dcterms:modified>
</cp:coreProperties>
</file>