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D36F-8B81-4CDD-AA7C-AE55E43FC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6DF02-892A-418F-A926-86F068446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4FD15-756A-4DF1-88A6-47D28B52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E4F0-3E1F-4A41-83CB-8AAD685B80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6CD7D-BDB7-4C36-9EA4-67EE214B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FF9AF-D2AD-4994-9C97-54A463EA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B01-677C-4D7C-B951-3B3F6D8E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9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2D03-C4CD-44F0-B722-1E05D77C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A15E8-00FC-4577-911C-9AA6DEF8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D8C2-A3D0-4A1C-80C0-DAB445B6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E4F0-3E1F-4A41-83CB-8AAD685B80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3DFC-E1C7-479F-AE4D-E4C6CC6F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5EE6-BF32-48A3-BDE8-473E5E2A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B01-677C-4D7C-B951-3B3F6D8E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C272C-7E6D-4D6F-9AB1-E6B619031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A138-3DEE-47B8-8016-452519087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475F-BDA1-41AA-90EC-0A752013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E4F0-3E1F-4A41-83CB-8AAD685B80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D787-CCF8-4025-B108-01E6044B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A11B-8795-45CE-93BB-4084C3AF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B01-677C-4D7C-B951-3B3F6D8E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3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EF0F-F6AE-4E99-8975-5472D3D7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313B-2D9F-480A-A0DF-13D07088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757E-C6E4-49BE-81F4-4AD4FD0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E4F0-3E1F-4A41-83CB-8AAD685B80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E258-9935-48C5-8C6B-0A12EC78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62716-74C6-4562-ACAA-C94D18ED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B01-677C-4D7C-B951-3B3F6D8E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8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E0D5-8CFB-4BC2-96F7-25714A24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A8ABB-4B59-44D4-B72F-84F58DF59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F7B7-7F0A-4D55-8509-BE2ACF54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E4F0-3E1F-4A41-83CB-8AAD685B80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8475-5237-4E27-9A2B-988189A5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3F86D-5340-4FF6-BF38-41171BCA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B01-677C-4D7C-B951-3B3F6D8E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F914-8C5E-4E37-994F-B2775E66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1B64-05EA-457D-A8CB-A084FC20F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3E7FF-2CB6-4A2D-ABFA-50E328E5F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E5751-874D-46E9-A2AE-887CA523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E4F0-3E1F-4A41-83CB-8AAD685B80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6F318-B460-485F-8DE0-92A88B83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239CE-F469-40AF-A10D-AD2C2801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B01-677C-4D7C-B951-3B3F6D8E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4885-24AA-4B55-A170-7721239E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E1DB-D04A-4084-98A2-8761E1975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5B45A-9E82-451F-96A2-4D3C965BF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B3C58-9A94-4709-A479-7A5EA9B2E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96C9D-2AA1-4248-8354-04B24E9B0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B69D9-5B3C-4291-B13E-390528CA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E4F0-3E1F-4A41-83CB-8AAD685B80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F59AD-2508-428D-AAFC-478DD232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AF117-1B78-448C-BD8E-A51C5F68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B01-677C-4D7C-B951-3B3F6D8E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1565-8A0C-4E39-9B8E-82EC2E0A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684E8-6F36-42EB-886E-5555FC7F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E4F0-3E1F-4A41-83CB-8AAD685B80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7885B-67FF-4B52-B42E-0419E7A7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4BB59-9E68-4272-B2DF-44B712A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B01-677C-4D7C-B951-3B3F6D8E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95D90-9AC5-489F-91EA-D6DE3359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E4F0-3E1F-4A41-83CB-8AAD685B80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9EF49-20FA-4BD2-B4EC-B7BD6FA4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77813-0F14-45CB-8DCF-0956F345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B01-677C-4D7C-B951-3B3F6D8E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0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D3A2-DCFA-45A6-90C4-8D21FE8D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A338-F0D8-4815-83DC-2C93BEC4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554D2-AC68-42A7-92B3-6683DD17C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01D0B-D756-4A55-AA8B-3A984B8A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E4F0-3E1F-4A41-83CB-8AAD685B80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86D4C-DA40-44BD-970B-EAF9F6F5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71AB9-37E3-4D2E-B41E-A4FECCD8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B01-677C-4D7C-B951-3B3F6D8E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CF75-FADF-4DED-BC4A-9F6914F9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CC8D-F562-4FDE-849B-E66DE6D3E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1152-F40B-4270-B7E4-DEFCC582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E65A3-2BD5-44C6-B665-17C8719B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E4F0-3E1F-4A41-83CB-8AAD685B80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F6D1A-B8CC-49B8-B01D-3762085C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40E10-0BA4-40A0-947B-03AF932B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DB01-677C-4D7C-B951-3B3F6D8E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BF2F3-B15E-4F0E-8BEB-5C4B2520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E8A2-D5DB-4E90-AE7B-A66C97E5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B7699-617C-42C2-9002-6BC3D222B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2E4F0-3E1F-4A41-83CB-8AAD685B80D3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46A60-8FB2-49D8-87EE-0666BFF5E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6E1F1-7B33-4EEA-B919-9BFCBE5BC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6DB01-677C-4D7C-B951-3B3F6D8E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5ED831-8A23-448F-B709-14CEAF5AE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54772-AC91-46C9-8D9B-C14DC38D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86" y="265095"/>
            <a:ext cx="7677150" cy="5238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CA4DC-EEAD-4812-BD39-47EEEF8B1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55db, 0.001^2</a:t>
            </a:r>
          </a:p>
        </p:txBody>
      </p:sp>
    </p:spTree>
    <p:extLst>
      <p:ext uri="{BB962C8B-B14F-4D97-AF65-F5344CB8AC3E}">
        <p14:creationId xmlns:p14="http://schemas.microsoft.com/office/powerpoint/2010/main" val="395936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6056-8FEC-410A-9FDE-71F59AC1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79B96-0781-4881-AF30-BAAAA7DDC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476" y="948058"/>
            <a:ext cx="8267700" cy="5362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D77DDB-B761-453C-B752-D782B432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38db</a:t>
            </a:r>
            <a:br>
              <a:rPr lang="en-US" dirty="0"/>
            </a:br>
            <a:r>
              <a:rPr lang="en-US" dirty="0"/>
              <a:t>0.005^2</a:t>
            </a:r>
          </a:p>
        </p:txBody>
      </p:sp>
    </p:spTree>
    <p:extLst>
      <p:ext uri="{BB962C8B-B14F-4D97-AF65-F5344CB8AC3E}">
        <p14:creationId xmlns:p14="http://schemas.microsoft.com/office/powerpoint/2010/main" val="260991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BEF4-61D2-48D1-9FBF-75724EEC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43A7-FC80-498E-B24B-6956CBFE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E1A72-5D6E-4334-826E-A3FB5FD1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66" y="0"/>
            <a:ext cx="10438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7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55db, 0.001^2</vt:lpstr>
      <vt:lpstr>38db 0.005^2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55db, 0.001^2</dc:title>
  <dc:creator>Ma Carl</dc:creator>
  <cp:lastModifiedBy>Ma Carl</cp:lastModifiedBy>
  <cp:revision>3</cp:revision>
  <dcterms:created xsi:type="dcterms:W3CDTF">2020-10-06T02:25:54Z</dcterms:created>
  <dcterms:modified xsi:type="dcterms:W3CDTF">2020-10-06T12:00:03Z</dcterms:modified>
</cp:coreProperties>
</file>