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7" r:id="rId7"/>
    <p:sldId id="268" r:id="rId8"/>
    <p:sldId id="262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178D5B4E-22F6-4ECE-8900-45E5F24DEA49}">
          <p14:sldIdLst>
            <p14:sldId id="256"/>
            <p14:sldId id="257"/>
            <p14:sldId id="258"/>
            <p14:sldId id="266"/>
            <p14:sldId id="261"/>
            <p14:sldId id="267"/>
            <p14:sldId id="268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3F5B2D2-F5B6-4414-9354-CA9AB02A1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</a:t>
            </a:r>
            <a:r>
              <a:rPr lang="en-US" dirty="0" err="1"/>
              <a:t>ção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 e </a:t>
            </a:r>
            <a:r>
              <a:rPr lang="en-US" dirty="0" err="1"/>
              <a:t>conceito</a:t>
            </a:r>
            <a:r>
              <a:rPr lang="en-US" dirty="0"/>
              <a:t> de Tempo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F8CFF1-125E-4B7F-8049-D9FF7CE86C91}"/>
              </a:ext>
            </a:extLst>
          </p:cNvPr>
          <p:cNvSpPr/>
          <p:nvPr/>
        </p:nvSpPr>
        <p:spPr>
          <a:xfrm>
            <a:off x="4910765" y="3555163"/>
            <a:ext cx="64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0278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282E-7D6B-4E0D-91F8-E84A3073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220718"/>
            <a:ext cx="10131425" cy="1456267"/>
          </a:xfrm>
        </p:spPr>
        <p:txBody>
          <a:bodyPr/>
          <a:lstStyle/>
          <a:p>
            <a:pPr algn="ctr"/>
            <a:endParaRPr lang="pt-BR" b="1" i="1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927B5C-A08A-408E-8330-02642A17C7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53" y="1337733"/>
            <a:ext cx="9572296" cy="262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3F7A17-C0A4-4A78-982E-8CE4D646C4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5" y="3918686"/>
            <a:ext cx="9556955" cy="2921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1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D52CA-4F09-4003-A535-ED235958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685800"/>
            <a:ext cx="5219699" cy="1456267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/>
              <a:t>Colaborações</a:t>
            </a:r>
            <a:r>
              <a:rPr lang="en-US" b="1" i="1" dirty="0"/>
              <a:t>: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A8669-13F7-4D14-9397-6B956A3E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372" y="2304993"/>
            <a:ext cx="5219699" cy="364913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Carlos Henrique Vieira Marques – 18720367 </a:t>
            </a:r>
          </a:p>
          <a:p>
            <a:pPr algn="ctr"/>
            <a:r>
              <a:rPr lang="pt-BR" dirty="0"/>
              <a:t>Erick Matheus Lopes Pacheco – 18711630 </a:t>
            </a:r>
          </a:p>
          <a:p>
            <a:pPr algn="ctr"/>
            <a:r>
              <a:rPr lang="pt-BR" dirty="0" err="1"/>
              <a:t>Hiago</a:t>
            </a:r>
            <a:r>
              <a:rPr lang="pt-BR" dirty="0"/>
              <a:t> Silva Fernandes – 18726455 </a:t>
            </a:r>
          </a:p>
          <a:p>
            <a:pPr algn="ctr"/>
            <a:r>
              <a:rPr lang="pt-BR" dirty="0"/>
              <a:t>Leonardo </a:t>
            </a:r>
            <a:r>
              <a:rPr lang="pt-BR" dirty="0" err="1"/>
              <a:t>Sanavio</a:t>
            </a:r>
            <a:r>
              <a:rPr lang="pt-BR" dirty="0"/>
              <a:t> – 18054395 </a:t>
            </a:r>
          </a:p>
          <a:p>
            <a:pPr algn="ctr"/>
            <a:r>
              <a:rPr lang="pt-BR" dirty="0"/>
              <a:t>Marcos Antônio Junior Vasconcellos – 18720920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C5B71E-2089-4336-B8A7-B3C89BAE0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0" r="2" b="2432"/>
          <a:stretch/>
        </p:blipFill>
        <p:spPr>
          <a:xfrm>
            <a:off x="10316547" y="5050253"/>
            <a:ext cx="1875453" cy="180774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2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B1EF-693E-44A5-BAFE-5481FF27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i="1" dirty="0"/>
              <a:t>A </a:t>
            </a:r>
            <a:r>
              <a:rPr lang="en-US" b="1" i="1" dirty="0" err="1"/>
              <a:t>criação</a:t>
            </a:r>
            <a:r>
              <a:rPr lang="en-US" b="1" i="1" dirty="0"/>
              <a:t> de </a:t>
            </a:r>
            <a:r>
              <a:rPr lang="en-US" b="1" i="1" dirty="0" err="1"/>
              <a:t>Processos</a:t>
            </a:r>
            <a:r>
              <a:rPr lang="en-US" b="1" i="1" dirty="0"/>
              <a:t>: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0D6F4-D3D1-4187-A006-4A2A4BBC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 err="1"/>
              <a:t>Familiarização</a:t>
            </a:r>
            <a:r>
              <a:rPr lang="en-US" dirty="0"/>
              <a:t> com commando FORK() e EXEC().</a:t>
            </a:r>
          </a:p>
          <a:p>
            <a:r>
              <a:rPr lang="en-US" dirty="0" err="1"/>
              <a:t>Conceito</a:t>
            </a:r>
            <a:r>
              <a:rPr lang="en-US" dirty="0"/>
              <a:t> da </a:t>
            </a:r>
            <a:r>
              <a:rPr lang="en-US" dirty="0" err="1"/>
              <a:t>criação</a:t>
            </a:r>
            <a:r>
              <a:rPr lang="en-US" dirty="0"/>
              <a:t> de um novo </a:t>
            </a:r>
            <a:r>
              <a:rPr lang="en-US" dirty="0" err="1"/>
              <a:t>processo</a:t>
            </a:r>
            <a:r>
              <a:rPr lang="en-US" dirty="0"/>
              <a:t>.</a:t>
            </a:r>
          </a:p>
          <a:p>
            <a:r>
              <a:rPr lang="en-US" dirty="0" err="1"/>
              <a:t>Conceito</a:t>
            </a:r>
            <a:r>
              <a:rPr lang="en-US" dirty="0"/>
              <a:t> de multi </a:t>
            </a:r>
            <a:r>
              <a:rPr lang="en-US" dirty="0" err="1"/>
              <a:t>tarefa</a:t>
            </a:r>
            <a:r>
              <a:rPr lang="en-US" dirty="0"/>
              <a:t> do SO (Windows e Linux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Aprendizado</a:t>
            </a:r>
            <a:r>
              <a:rPr lang="en-US" dirty="0" smtClean="0"/>
              <a:t> do shell do </a:t>
            </a:r>
            <a:r>
              <a:rPr lang="en-US" dirty="0" err="1" smtClean="0"/>
              <a:t>Ubunto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DE8A58-0ED5-491B-9B47-D94ECEDE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846845"/>
            <a:ext cx="6095593" cy="30020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E399C-3E28-416D-9EFF-DD0F8CE3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i="1" dirty="0" err="1"/>
              <a:t>Conceito</a:t>
            </a:r>
            <a:r>
              <a:rPr lang="en-US" b="1" i="1" dirty="0"/>
              <a:t> de Tempo: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0303E-D31A-4448-801B-FCF4C42C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pt-BR" dirty="0"/>
              <a:t>Medição da duração de um processo.</a:t>
            </a:r>
          </a:p>
          <a:p>
            <a:r>
              <a:rPr lang="pt-BR" dirty="0"/>
              <a:t>Escalonamento do SO com os processos.</a:t>
            </a:r>
          </a:p>
          <a:p>
            <a:r>
              <a:rPr lang="pt-BR" dirty="0"/>
              <a:t>Tempo de Desvio de um processo.</a:t>
            </a:r>
          </a:p>
          <a:p>
            <a:r>
              <a:rPr lang="pt-BR" dirty="0"/>
              <a:t>Sobrecarga do </a:t>
            </a:r>
            <a:r>
              <a:rPr lang="pt-BR" dirty="0"/>
              <a:t>SO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601583-1742-443F-A372-66602A85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763030"/>
            <a:ext cx="6095593" cy="31697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69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3F5B2D2-F5B6-4414-9354-CA9AB02A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834" y="4346544"/>
            <a:ext cx="7197726" cy="1405467"/>
          </a:xfrm>
        </p:spPr>
        <p:txBody>
          <a:bodyPr/>
          <a:lstStyle/>
          <a:p>
            <a:r>
              <a:rPr lang="pt-BR" dirty="0" smtClean="0"/>
              <a:t>O código e seus erros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F8CFF1-125E-4B7F-8049-D9FF7CE86C91}"/>
              </a:ext>
            </a:extLst>
          </p:cNvPr>
          <p:cNvSpPr/>
          <p:nvPr/>
        </p:nvSpPr>
        <p:spPr>
          <a:xfrm>
            <a:off x="5689075" y="3607415"/>
            <a:ext cx="5471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Programa Exemplo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45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36D7A-E5D8-41D8-A9D2-384CD5D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/>
              <a:t>Resultados</a:t>
            </a:r>
            <a:r>
              <a:rPr lang="en-US" b="1" i="1" dirty="0"/>
              <a:t>: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61A63-B2D7-4DE5-8E30-3E1E20BB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Experimento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com </a:t>
            </a:r>
            <a:r>
              <a:rPr lang="en-US" dirty="0" err="1"/>
              <a:t>sucesso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SO e </a:t>
            </a:r>
            <a:r>
              <a:rPr lang="en-US" dirty="0" err="1"/>
              <a:t>Processadores</a:t>
            </a:r>
            <a:r>
              <a:rPr lang="en-US" dirty="0"/>
              <a:t>.</a:t>
            </a:r>
          </a:p>
          <a:p>
            <a:r>
              <a:rPr lang="en-US" dirty="0" err="1"/>
              <a:t>Relação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SO  de </a:t>
            </a:r>
            <a:r>
              <a:rPr lang="en-US" dirty="0" err="1"/>
              <a:t>Máquina</a:t>
            </a:r>
            <a:r>
              <a:rPr lang="en-US" dirty="0"/>
              <a:t> virtual e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  <a:p>
            <a:r>
              <a:rPr lang="en-US" dirty="0"/>
              <a:t>Tempo de </a:t>
            </a:r>
            <a:r>
              <a:rPr lang="en-US" dirty="0" err="1"/>
              <a:t>Desvio</a:t>
            </a:r>
            <a:r>
              <a:rPr lang="en-US" dirty="0"/>
              <a:t> entre SOs </a:t>
            </a:r>
            <a:r>
              <a:rPr lang="en-US" dirty="0" err="1"/>
              <a:t>realizado</a:t>
            </a:r>
            <a:r>
              <a:rPr lang="en-US" dirty="0"/>
              <a:t>, </a:t>
            </a:r>
            <a:r>
              <a:rPr lang="en-US" dirty="0" err="1"/>
              <a:t>ocorreu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previsto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6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17"/>
          <a:stretch/>
        </p:blipFill>
        <p:spPr>
          <a:xfrm>
            <a:off x="475014" y="1919468"/>
            <a:ext cx="11023261" cy="3410177"/>
          </a:xfrm>
        </p:spPr>
      </p:pic>
    </p:spTree>
    <p:extLst>
      <p:ext uri="{BB962C8B-B14F-4D97-AF65-F5344CB8AC3E}">
        <p14:creationId xmlns:p14="http://schemas.microsoft.com/office/powerpoint/2010/main" val="28123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91"/>
          <a:stretch/>
        </p:blipFill>
        <p:spPr>
          <a:xfrm>
            <a:off x="385354" y="1608667"/>
            <a:ext cx="11310097" cy="3864670"/>
          </a:xfrm>
        </p:spPr>
      </p:pic>
    </p:spTree>
    <p:extLst>
      <p:ext uri="{BB962C8B-B14F-4D97-AF65-F5344CB8AC3E}">
        <p14:creationId xmlns:p14="http://schemas.microsoft.com/office/powerpoint/2010/main" val="20732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55A6-4069-4B4C-904E-E1485B80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9" y="357352"/>
            <a:ext cx="10131425" cy="1456267"/>
          </a:xfrm>
        </p:spPr>
        <p:txBody>
          <a:bodyPr/>
          <a:lstStyle/>
          <a:p>
            <a:pPr algn="ctr"/>
            <a:r>
              <a:rPr lang="en-US" b="1" i="1" dirty="0" err="1"/>
              <a:t>Gráficos</a:t>
            </a:r>
            <a:endParaRPr lang="pt-BR" b="1" i="1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C0A71CE-8A9F-476A-A8A3-D02A30B69D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32" y="1570567"/>
            <a:ext cx="7658100" cy="265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6F881EE-A257-41CE-8E93-E81D86736F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32" y="4132165"/>
            <a:ext cx="7658100" cy="2611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3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058A-E442-4192-A3AD-CA11475F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31" y="247080"/>
            <a:ext cx="10131425" cy="1456267"/>
          </a:xfrm>
        </p:spPr>
        <p:txBody>
          <a:bodyPr/>
          <a:lstStyle/>
          <a:p>
            <a:pPr algn="ctr"/>
            <a:endParaRPr lang="pt-BR" b="1" i="1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A91A1A6-F48B-4476-903E-0ED4C4C562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94" y="1545021"/>
            <a:ext cx="7773972" cy="251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F6F651-7C22-48F7-BC6A-321262D0CA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93" y="3999384"/>
            <a:ext cx="7768076" cy="2649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5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159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Apresentação do PowerPoint</vt:lpstr>
      <vt:lpstr>A criação de Processos:</vt:lpstr>
      <vt:lpstr>Conceito de Tempo:</vt:lpstr>
      <vt:lpstr>Apresentação do PowerPoint</vt:lpstr>
      <vt:lpstr>Resultados:</vt:lpstr>
      <vt:lpstr>Apresentação do PowerPoint</vt:lpstr>
      <vt:lpstr>Apresentação do PowerPoint</vt:lpstr>
      <vt:lpstr>Gráficos</vt:lpstr>
      <vt:lpstr>Apresentação do PowerPoint</vt:lpstr>
      <vt:lpstr>Apresentação do PowerPoint</vt:lpstr>
      <vt:lpstr>Colaborações: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</dc:creator>
  <cp:lastModifiedBy>PUCC</cp:lastModifiedBy>
  <cp:revision>15</cp:revision>
  <dcterms:created xsi:type="dcterms:W3CDTF">2020-02-19T17:47:10Z</dcterms:created>
  <dcterms:modified xsi:type="dcterms:W3CDTF">2020-02-20T11:29:27Z</dcterms:modified>
</cp:coreProperties>
</file>