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gQCUcVD+5pGw6Y8p6faJBJdeWU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8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">
  <p:cSld name="3 Coluna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 de Imagem">
  <p:cSld name="3 Colunas de Imagem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2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2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2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subTitle" idx="1"/>
          </p:nvPr>
        </p:nvSpPr>
        <p:spPr>
          <a:xfrm>
            <a:off x="2340724" y="360208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50"/>
              <a:buNone/>
            </a:pPr>
            <a:r>
              <a:rPr lang="en-US" sz="1800" dirty="0"/>
              <a:t>COMUNICAÇÃO ENTRE PROCESSOS</a:t>
            </a:r>
            <a:endParaRPr sz="1800" dirty="0"/>
          </a:p>
        </p:txBody>
      </p:sp>
      <p:sp>
        <p:nvSpPr>
          <p:cNvPr id="235" name="Google Shape;235;p1"/>
          <p:cNvSpPr/>
          <p:nvPr/>
        </p:nvSpPr>
        <p:spPr>
          <a:xfrm>
            <a:off x="1820264" y="2598044"/>
            <a:ext cx="74175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  <a:r>
              <a:rPr lang="pt-BR" sz="4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istemas</a:t>
            </a:r>
            <a:r>
              <a:rPr lang="pt-B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Operacionais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build="p"/>
      <p:bldP spid="2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E3E9EC"/>
              </a:buClr>
              <a:buSzPts val="3600"/>
            </a:pPr>
            <a:r>
              <a:rPr lang="en-US" sz="44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Comunicação</a:t>
            </a:r>
            <a:r>
              <a:rPr lang="en-US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entre </a:t>
            </a:r>
            <a:r>
              <a:rPr lang="en-US" sz="44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processos</a:t>
            </a:r>
            <a:endParaRPr sz="4400" dirty="0"/>
          </a:p>
        </p:txBody>
      </p:sp>
      <p:sp>
        <p:nvSpPr>
          <p:cNvPr id="241" name="Google Shape;241;p2"/>
          <p:cNvSpPr txBox="1">
            <a:spLocks noGrp="1"/>
          </p:cNvSpPr>
          <p:nvPr>
            <p:ph type="body" idx="1"/>
          </p:nvPr>
        </p:nvSpPr>
        <p:spPr>
          <a:xfrm>
            <a:off x="0" y="2302753"/>
            <a:ext cx="102217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 dirty="0"/>
              <a:t>IPC – System V.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 dirty="0" err="1"/>
              <a:t>Motivo</a:t>
            </a:r>
            <a:r>
              <a:rPr lang="en-US" sz="2000" dirty="0"/>
              <a:t> para </a:t>
            </a:r>
            <a:r>
              <a:rPr lang="en-US" sz="2000" dirty="0" err="1"/>
              <a:t>troca</a:t>
            </a:r>
            <a:r>
              <a:rPr lang="en-US" sz="2000" dirty="0"/>
              <a:t> de dados entre </a:t>
            </a:r>
            <a:r>
              <a:rPr lang="en-US" sz="2000" dirty="0" err="1"/>
              <a:t>processos</a:t>
            </a:r>
            <a:r>
              <a:rPr lang="en-US" sz="2000" dirty="0"/>
              <a:t>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 dirty="0" err="1"/>
              <a:t>Método</a:t>
            </a:r>
            <a:r>
              <a:rPr lang="en-US" sz="2000" dirty="0"/>
              <a:t>.</a:t>
            </a:r>
            <a:endParaRPr dirty="0"/>
          </a:p>
          <a:p>
            <a:pPr marL="228600" lvl="0" indent="-698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 dirty="0"/>
          </a:p>
          <a:p>
            <a:pPr marL="228600" lvl="0" indent="-698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 dirty="0"/>
          </a:p>
          <a:p>
            <a:pPr marL="228600" lvl="0" indent="-698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71" y="2377080"/>
            <a:ext cx="6290675" cy="339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E3E9EC"/>
              </a:buClr>
              <a:buSzPts val="3600"/>
            </a:pPr>
            <a:r>
              <a:rPr lang="en-US" sz="44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Tarefa</a:t>
            </a:r>
            <a:r>
              <a:rPr lang="en-US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1</a:t>
            </a:r>
            <a:endParaRPr sz="4400" dirty="0"/>
          </a:p>
        </p:txBody>
      </p:sp>
      <p:sp>
        <p:nvSpPr>
          <p:cNvPr id="248" name="Google Shape;248;p3"/>
          <p:cNvSpPr txBox="1">
            <a:spLocks noGrp="1"/>
          </p:cNvSpPr>
          <p:nvPr>
            <p:ph type="body" idx="1"/>
          </p:nvPr>
        </p:nvSpPr>
        <p:spPr>
          <a:xfrm>
            <a:off x="348225" y="1990701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Correção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 e de </a:t>
            </a:r>
            <a:r>
              <a:rPr lang="en-US" dirty="0" err="1"/>
              <a:t>sintaxe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Troca</a:t>
            </a:r>
            <a:r>
              <a:rPr lang="en-US" dirty="0"/>
              <a:t> de dados por Fila de </a:t>
            </a:r>
            <a:r>
              <a:rPr lang="en-US" dirty="0" err="1"/>
              <a:t>Mensagens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Filhos</a:t>
            </a:r>
            <a:r>
              <a:rPr lang="en-US" dirty="0"/>
              <a:t> receptor e </a:t>
            </a:r>
            <a:r>
              <a:rPr lang="en-US" dirty="0" err="1"/>
              <a:t>emissor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249" name="Google Shape;2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4494" y="3277138"/>
            <a:ext cx="5547906" cy="33444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3048000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xfrm>
            <a:off x="1143000" y="5217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E3E9EC"/>
              </a:buClr>
              <a:buSzPts val="3600"/>
            </a:pPr>
            <a:r>
              <a:rPr lang="en-US" sz="44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Tarefa</a:t>
            </a:r>
            <a:r>
              <a:rPr lang="en-US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2</a:t>
            </a:r>
            <a:endParaRPr sz="4400" dirty="0"/>
          </a:p>
        </p:txBody>
      </p:sp>
      <p:sp>
        <p:nvSpPr>
          <p:cNvPr id="255" name="Google Shape;255;p4"/>
          <p:cNvSpPr txBox="1">
            <a:spLocks noGrp="1"/>
          </p:cNvSpPr>
          <p:nvPr>
            <p:ph type="body" idx="1"/>
          </p:nvPr>
        </p:nvSpPr>
        <p:spPr>
          <a:xfrm>
            <a:off x="502975" y="2097100"/>
            <a:ext cx="10088700" cy="19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Exploração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mensagem</a:t>
            </a:r>
            <a:r>
              <a:rPr lang="en-US" dirty="0"/>
              <a:t> e da Fila de </a:t>
            </a:r>
            <a:r>
              <a:rPr lang="en-US" dirty="0" err="1"/>
              <a:t>mensagens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Remoção</a:t>
            </a:r>
            <a:r>
              <a:rPr lang="en-US" dirty="0"/>
              <a:t> de </a:t>
            </a:r>
            <a:r>
              <a:rPr lang="en-US" dirty="0" err="1"/>
              <a:t>Filas</a:t>
            </a:r>
            <a:r>
              <a:rPr lang="en-US" dirty="0"/>
              <a:t> de </a:t>
            </a:r>
            <a:r>
              <a:rPr lang="en-US" dirty="0" err="1"/>
              <a:t>mensagens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Criação</a:t>
            </a:r>
            <a:r>
              <a:rPr lang="en-US" dirty="0"/>
              <a:t> de um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filho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256" name="Google Shape;2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1839" y="3532093"/>
            <a:ext cx="5566811" cy="298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E3E9EC"/>
              </a:buClr>
              <a:buSzPts val="3600"/>
            </a:pPr>
            <a:r>
              <a:rPr lang="en-US" sz="44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Conclusão</a:t>
            </a:r>
            <a:endParaRPr sz="4400" dirty="0"/>
          </a:p>
        </p:txBody>
      </p:sp>
      <p:sp>
        <p:nvSpPr>
          <p:cNvPr id="262" name="Google Shape;262;p5"/>
          <p:cNvSpPr txBox="1">
            <a:spLocks noGrp="1"/>
          </p:cNvSpPr>
          <p:nvPr>
            <p:ph type="body" idx="1"/>
          </p:nvPr>
        </p:nvSpPr>
        <p:spPr>
          <a:xfrm>
            <a:off x="1141413" y="2512539"/>
            <a:ext cx="10029350" cy="174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dirty="0" err="1"/>
              <a:t>Cálculo</a:t>
            </a:r>
            <a:r>
              <a:rPr lang="en-US" sz="2200" dirty="0"/>
              <a:t> de tempo </a:t>
            </a:r>
            <a:r>
              <a:rPr lang="en-US" sz="2200" dirty="0" err="1"/>
              <a:t>instável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ambas </a:t>
            </a:r>
            <a:r>
              <a:rPr lang="en-US" sz="2200" dirty="0" err="1"/>
              <a:t>tarefas</a:t>
            </a:r>
            <a:r>
              <a:rPr lang="en-US" sz="2200" dirty="0"/>
              <a:t>.;</a:t>
            </a:r>
            <a:endParaRPr sz="2200" dirty="0"/>
          </a:p>
          <a:p>
            <a:pPr marL="2286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dirty="0" err="1"/>
              <a:t>Comportamento</a:t>
            </a:r>
            <a:r>
              <a:rPr lang="en-US" sz="2200" dirty="0"/>
              <a:t> dos </a:t>
            </a:r>
            <a:r>
              <a:rPr lang="en-US" sz="2200" dirty="0" err="1"/>
              <a:t>processos</a:t>
            </a:r>
            <a:r>
              <a:rPr lang="en-US" sz="2200" dirty="0"/>
              <a:t> entre </a:t>
            </a:r>
            <a:r>
              <a:rPr lang="en-US" sz="2200" dirty="0" err="1"/>
              <a:t>comunicação</a:t>
            </a:r>
            <a:r>
              <a:rPr lang="en-US" sz="2200" dirty="0"/>
              <a:t>;</a:t>
            </a:r>
            <a:endParaRPr sz="2200" dirty="0"/>
          </a:p>
          <a:p>
            <a:pPr marL="228600" lvl="0" indent="-177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dirty="0" err="1"/>
              <a:t>Diferentes</a:t>
            </a:r>
            <a:r>
              <a:rPr lang="en-US" sz="2200" dirty="0"/>
              <a:t> </a:t>
            </a:r>
            <a:r>
              <a:rPr lang="en-US" sz="2200" dirty="0" err="1"/>
              <a:t>aplicações</a:t>
            </a:r>
            <a:r>
              <a:rPr lang="en-US" sz="2200" dirty="0"/>
              <a:t> e </a:t>
            </a:r>
            <a:r>
              <a:rPr lang="en-US" sz="2200" dirty="0" err="1"/>
              <a:t>manipulações</a:t>
            </a:r>
            <a:r>
              <a:rPr lang="en-US" sz="2200" dirty="0"/>
              <a:t> de </a:t>
            </a:r>
            <a:r>
              <a:rPr lang="en-US" sz="2200" dirty="0" err="1"/>
              <a:t>filas</a:t>
            </a:r>
            <a:r>
              <a:rPr lang="en-US" sz="2200" dirty="0"/>
              <a:t> de </a:t>
            </a:r>
            <a:r>
              <a:rPr lang="en-US" sz="2200" dirty="0" err="1"/>
              <a:t>mensagens</a:t>
            </a:r>
            <a:r>
              <a:rPr lang="en-US" sz="2200" dirty="0"/>
              <a:t> (</a:t>
            </a:r>
            <a:r>
              <a:rPr lang="en-US" sz="2200" dirty="0" err="1"/>
              <a:t>chave</a:t>
            </a:r>
            <a:r>
              <a:rPr lang="en-US" sz="2200" dirty="0"/>
              <a:t>, </a:t>
            </a:r>
            <a:r>
              <a:rPr lang="en-US" sz="2200" dirty="0" err="1"/>
              <a:t>permissão</a:t>
            </a:r>
            <a:r>
              <a:rPr lang="en-US" sz="2200" dirty="0"/>
              <a:t>, </a:t>
            </a:r>
            <a:r>
              <a:rPr lang="en-US" sz="2200" dirty="0" err="1"/>
              <a:t>etc</a:t>
            </a:r>
            <a:r>
              <a:rPr lang="en-US" sz="2200" dirty="0"/>
              <a:t>).</a:t>
            </a:r>
            <a:endParaRPr sz="2200"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E3E9EC"/>
              </a:buClr>
              <a:buSzPts val="3600"/>
            </a:pPr>
            <a:r>
              <a:rPr lang="en-US" sz="44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Colaboradores</a:t>
            </a:r>
            <a:endParaRPr sz="4400" dirty="0"/>
          </a:p>
        </p:txBody>
      </p:sp>
      <p:sp>
        <p:nvSpPr>
          <p:cNvPr id="268" name="Google Shape;268;p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/>
              <a:t>Carlos Henrique Vieira Marques – 18720367</a:t>
            </a:r>
            <a:endParaRPr dirty="0"/>
          </a:p>
          <a:p>
            <a:pPr marL="22860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/>
              <a:t>Erick Matheus Lopes Pacheco – 18711630</a:t>
            </a:r>
            <a:endParaRPr dirty="0"/>
          </a:p>
          <a:p>
            <a:pPr marL="22860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Hiago</a:t>
            </a:r>
            <a:r>
              <a:rPr lang="en-US" dirty="0"/>
              <a:t> Silva Fernandes – 18726455</a:t>
            </a:r>
            <a:endParaRPr dirty="0"/>
          </a:p>
          <a:p>
            <a:pPr marL="22860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/>
              <a:t>João Henrique Pereira – 18712919</a:t>
            </a:r>
            <a:endParaRPr dirty="0"/>
          </a:p>
          <a:p>
            <a:pPr marL="22860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/>
              <a:t>Leonardo </a:t>
            </a:r>
            <a:r>
              <a:rPr lang="en-US" dirty="0" err="1"/>
              <a:t>Sanavio</a:t>
            </a:r>
            <a:r>
              <a:rPr lang="en-US" dirty="0"/>
              <a:t> – 18054395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168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Twentieth Century</vt:lpstr>
      <vt:lpstr>Circuito</vt:lpstr>
      <vt:lpstr>Apresentação do PowerPoint</vt:lpstr>
      <vt:lpstr>Comunicação entre processos</vt:lpstr>
      <vt:lpstr>Tarefa 1</vt:lpstr>
      <vt:lpstr>Tarefa 2</vt:lpstr>
      <vt:lpstr>Conclusão</vt:lpstr>
      <vt:lpstr>Colaboradores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</dc:creator>
  <cp:lastModifiedBy>PUCC</cp:lastModifiedBy>
  <cp:revision>4</cp:revision>
  <dcterms:created xsi:type="dcterms:W3CDTF">2020-03-12T00:36:35Z</dcterms:created>
  <dcterms:modified xsi:type="dcterms:W3CDTF">2020-03-12T11:20:11Z</dcterms:modified>
</cp:coreProperties>
</file>