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Sanavio" initials="LS" lastIdx="1" clrIdx="0">
    <p:extLst>
      <p:ext uri="{19B8F6BF-5375-455C-9EA6-DF929625EA0E}">
        <p15:presenceInfo xmlns:p15="http://schemas.microsoft.com/office/powerpoint/2012/main" userId="6bd8e2cb8c88cf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7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7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70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9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43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7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4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12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85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41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039E-37A3-488D-A369-42410D63FFF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4A9-2935-46E8-B3C9-C03554E59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21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2C0710-D3D5-4CB4-ADBB-11A193AAB866}"/>
              </a:ext>
            </a:extLst>
          </p:cNvPr>
          <p:cNvSpPr txBox="1"/>
          <p:nvPr/>
        </p:nvSpPr>
        <p:spPr>
          <a:xfrm>
            <a:off x="1464816" y="2798058"/>
            <a:ext cx="5229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SISTEMAS OPERACIONAIS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78E0A1-D2FD-45AA-99CE-097D7B5702DC}"/>
              </a:ext>
            </a:extLst>
          </p:cNvPr>
          <p:cNvSpPr txBox="1"/>
          <p:nvPr/>
        </p:nvSpPr>
        <p:spPr>
          <a:xfrm>
            <a:off x="1464816" y="342900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EXCLUSÃO MÚTUA E SEMÁFOROS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88D1F42-5060-4A6B-A526-C84674CA34A8}"/>
              </a:ext>
            </a:extLst>
          </p:cNvPr>
          <p:cNvCxnSpPr/>
          <p:nvPr/>
        </p:nvCxnSpPr>
        <p:spPr>
          <a:xfrm>
            <a:off x="1305017" y="3355759"/>
            <a:ext cx="5779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FBCE1F-5653-4620-AADF-AE99A6609BE4}"/>
              </a:ext>
            </a:extLst>
          </p:cNvPr>
          <p:cNvSpPr txBox="1"/>
          <p:nvPr/>
        </p:nvSpPr>
        <p:spPr>
          <a:xfrm>
            <a:off x="3799642" y="514905"/>
            <a:ext cx="39363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EXCLUSÃO MÚTUA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12CD38C-F6B9-46E9-ABF9-D4416AAA1594}"/>
              </a:ext>
            </a:extLst>
          </p:cNvPr>
          <p:cNvCxnSpPr>
            <a:cxnSpLocks/>
          </p:cNvCxnSpPr>
          <p:nvPr/>
        </p:nvCxnSpPr>
        <p:spPr>
          <a:xfrm flipV="1">
            <a:off x="3568822" y="1083076"/>
            <a:ext cx="427016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ED6037-AD0D-476E-A595-1F486BF0FDF2}"/>
              </a:ext>
            </a:extLst>
          </p:cNvPr>
          <p:cNvSpPr txBox="1"/>
          <p:nvPr/>
        </p:nvSpPr>
        <p:spPr>
          <a:xfrm>
            <a:off x="1474260" y="2070261"/>
            <a:ext cx="62617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500" dirty="0"/>
              <a:t>CONCEITO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500" dirty="0"/>
              <a:t>VANTAGENS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500" dirty="0"/>
              <a:t>ESPERA BLOQUEADA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1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53ABB5E-E6B8-495E-9EA2-E3BB1BE3744D}"/>
              </a:ext>
            </a:extLst>
          </p:cNvPr>
          <p:cNvSpPr txBox="1"/>
          <p:nvPr/>
        </p:nvSpPr>
        <p:spPr>
          <a:xfrm>
            <a:off x="4697767" y="488272"/>
            <a:ext cx="27964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SEMÁFOROS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1DDFBD9-7D29-46BE-937C-607E5165DB61}"/>
              </a:ext>
            </a:extLst>
          </p:cNvPr>
          <p:cNvCxnSpPr>
            <a:cxnSpLocks/>
          </p:cNvCxnSpPr>
          <p:nvPr/>
        </p:nvCxnSpPr>
        <p:spPr>
          <a:xfrm>
            <a:off x="4421080" y="1056443"/>
            <a:ext cx="316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AB0A72-6BBF-4F13-AD0C-EB23291CACF3}"/>
              </a:ext>
            </a:extLst>
          </p:cNvPr>
          <p:cNvSpPr txBox="1"/>
          <p:nvPr/>
        </p:nvSpPr>
        <p:spPr>
          <a:xfrm>
            <a:off x="2006353" y="2095130"/>
            <a:ext cx="2922595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500" dirty="0"/>
              <a:t>FUNCIONAMENTO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500" dirty="0"/>
              <a:t>SYSTEM-V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25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9D3586-4AD0-405C-B453-B5D83842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54" y="2095130"/>
            <a:ext cx="2057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A19BED5-85AA-47C0-A9B1-322BC5387B6E}"/>
              </a:ext>
            </a:extLst>
          </p:cNvPr>
          <p:cNvSpPr txBox="1"/>
          <p:nvPr/>
        </p:nvSpPr>
        <p:spPr>
          <a:xfrm>
            <a:off x="5085306" y="355106"/>
            <a:ext cx="20213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TAREFA 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6C6915F-0C19-43CE-BD03-784848A44209}"/>
              </a:ext>
            </a:extLst>
          </p:cNvPr>
          <p:cNvCxnSpPr/>
          <p:nvPr/>
        </p:nvCxnSpPr>
        <p:spPr>
          <a:xfrm>
            <a:off x="4643021" y="923278"/>
            <a:ext cx="27787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07C79DB-EC63-411B-B889-085A44FA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" b="17398"/>
          <a:stretch/>
        </p:blipFill>
        <p:spPr>
          <a:xfrm>
            <a:off x="1806655" y="1491451"/>
            <a:ext cx="8578687" cy="47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00A378-DF35-4B5A-9175-1B53CC40D3E4}"/>
              </a:ext>
            </a:extLst>
          </p:cNvPr>
          <p:cNvSpPr txBox="1"/>
          <p:nvPr/>
        </p:nvSpPr>
        <p:spPr>
          <a:xfrm>
            <a:off x="5085306" y="328474"/>
            <a:ext cx="20213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TAREFA 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9E8F95-C443-47EF-BF61-052699BE8DB6}"/>
              </a:ext>
            </a:extLst>
          </p:cNvPr>
          <p:cNvCxnSpPr/>
          <p:nvPr/>
        </p:nvCxnSpPr>
        <p:spPr>
          <a:xfrm>
            <a:off x="4724399" y="870011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72E6977-7016-47D2-86ED-BBFF2C10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25" y="1147901"/>
            <a:ext cx="97917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E772BE-7A92-4739-9BA1-6488DE3BCD6C}"/>
              </a:ext>
            </a:extLst>
          </p:cNvPr>
          <p:cNvSpPr txBox="1"/>
          <p:nvPr/>
        </p:nvSpPr>
        <p:spPr>
          <a:xfrm>
            <a:off x="4769130" y="301840"/>
            <a:ext cx="26537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CONCLUSÃO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D1F35BC-BF5A-44E0-A9CF-1BC05EE10772}"/>
              </a:ext>
            </a:extLst>
          </p:cNvPr>
          <p:cNvCxnSpPr/>
          <p:nvPr/>
        </p:nvCxnSpPr>
        <p:spPr>
          <a:xfrm>
            <a:off x="4529091" y="825624"/>
            <a:ext cx="3133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DDD3A7-A0BA-4A40-8164-AC10B5E40DF7}"/>
              </a:ext>
            </a:extLst>
          </p:cNvPr>
          <p:cNvSpPr txBox="1"/>
          <p:nvPr/>
        </p:nvSpPr>
        <p:spPr>
          <a:xfrm>
            <a:off x="1019957" y="2197893"/>
            <a:ext cx="7018268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2500" dirty="0">
                <a:solidFill>
                  <a:schemeClr val="bg1"/>
                </a:solidFill>
              </a:rPr>
              <a:t>USO CORRETO DO SEMÁFORO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25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25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2500" dirty="0">
                <a:solidFill>
                  <a:schemeClr val="bg1"/>
                </a:solidFill>
              </a:rPr>
              <a:t>USO CORRETO DA MEMÓRIA COMPARTIHADA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25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25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2500" dirty="0">
                <a:solidFill>
                  <a:schemeClr val="bg1"/>
                </a:solidFill>
              </a:rPr>
              <a:t>IMPACTO DA FALTA DE SEMÁFORO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75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</TotalTime>
  <Words>34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Consolas</vt:lpstr>
      <vt:lpstr>Dubai</vt:lpstr>
      <vt:lpstr>Dubai Medium</vt:lpstr>
      <vt:lpstr>Franklin Gothic Medium</vt:lpstr>
      <vt:lpstr>Tw Cen MT</vt:lpstr>
      <vt:lpstr>Wingdings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Sanavio</dc:creator>
  <cp:lastModifiedBy>Leonardo Sanavio</cp:lastModifiedBy>
  <cp:revision>8</cp:revision>
  <dcterms:created xsi:type="dcterms:W3CDTF">2020-04-01T17:50:05Z</dcterms:created>
  <dcterms:modified xsi:type="dcterms:W3CDTF">2020-04-01T19:59:21Z</dcterms:modified>
</cp:coreProperties>
</file>