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917A-ECEF-4F67-9277-72A9F35B9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EFD-EF56-4CE9-A602-81B83B421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917A-ECEF-4F67-9277-72A9F35B9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EFD-EF56-4CE9-A602-81B83B421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917A-ECEF-4F67-9277-72A9F35B9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EFD-EF56-4CE9-A602-81B83B421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4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917A-ECEF-4F67-9277-72A9F35B9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EFD-EF56-4CE9-A602-81B83B421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917A-ECEF-4F67-9277-72A9F35B9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EFD-EF56-4CE9-A602-81B83B421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6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917A-ECEF-4F67-9277-72A9F35B9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EFD-EF56-4CE9-A602-81B83B421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5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917A-ECEF-4F67-9277-72A9F35B9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EFD-EF56-4CE9-A602-81B83B421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917A-ECEF-4F67-9277-72A9F35B9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EFD-EF56-4CE9-A602-81B83B421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9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917A-ECEF-4F67-9277-72A9F35B9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EFD-EF56-4CE9-A602-81B83B421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0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917A-ECEF-4F67-9277-72A9F35B9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EFD-EF56-4CE9-A602-81B83B421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9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917A-ECEF-4F67-9277-72A9F35B9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EFD-EF56-4CE9-A602-81B83B421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4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F917A-ECEF-4F67-9277-72A9F35B9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5EFD-EF56-4CE9-A602-81B83B421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311" y="3011129"/>
            <a:ext cx="2127184" cy="814888"/>
          </a:xfrm>
        </p:spPr>
        <p:txBody>
          <a:bodyPr>
            <a:normAutofit/>
          </a:bodyPr>
          <a:lstStyle/>
          <a:p>
            <a:r>
              <a:rPr lang="pt-BR" sz="1800" b="1" dirty="0" smtClean="0"/>
              <a:t>Atendimento Clínico</a:t>
            </a:r>
            <a:endParaRPr lang="en-US" sz="1800" b="1" dirty="0"/>
          </a:p>
        </p:txBody>
      </p:sp>
      <p:sp>
        <p:nvSpPr>
          <p:cNvPr id="4" name="Seta para a Direita 3"/>
          <p:cNvSpPr/>
          <p:nvPr/>
        </p:nvSpPr>
        <p:spPr>
          <a:xfrm rot="5400000">
            <a:off x="7792465" y="5069157"/>
            <a:ext cx="494846" cy="171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7057176" y="4494897"/>
            <a:ext cx="223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Registro de Consultas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7057176" y="2348982"/>
            <a:ext cx="208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Exames (Solicitação)</a:t>
            </a:r>
            <a:endParaRPr lang="en-US" dirty="0"/>
          </a:p>
        </p:txBody>
      </p:sp>
      <p:sp>
        <p:nvSpPr>
          <p:cNvPr id="9" name="Seta para a Direita 8"/>
          <p:cNvSpPr/>
          <p:nvPr/>
        </p:nvSpPr>
        <p:spPr>
          <a:xfrm>
            <a:off x="9060590" y="3552634"/>
            <a:ext cx="534687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7556706" y="5402556"/>
            <a:ext cx="14287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Prontuário, </a:t>
            </a:r>
          </a:p>
          <a:p>
            <a:r>
              <a:rPr lang="pt-BR" dirty="0" smtClean="0"/>
              <a:t>Atestados, </a:t>
            </a:r>
          </a:p>
          <a:p>
            <a:r>
              <a:rPr lang="pt-BR" dirty="0" smtClean="0"/>
              <a:t>receituário e </a:t>
            </a:r>
          </a:p>
          <a:p>
            <a:r>
              <a:rPr lang="pt-BR" dirty="0" smtClean="0"/>
              <a:t>Laudos</a:t>
            </a:r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4114681" y="3340945"/>
            <a:ext cx="2053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Consultas</a:t>
            </a:r>
          </a:p>
          <a:p>
            <a:r>
              <a:rPr lang="pt-BR" dirty="0" smtClean="0"/>
              <a:t> (clínica e urgência) </a:t>
            </a:r>
            <a:endParaRPr lang="en-US" dirty="0"/>
          </a:p>
        </p:txBody>
      </p:sp>
      <p:sp>
        <p:nvSpPr>
          <p:cNvPr id="14" name="Retângulo 13"/>
          <p:cNvSpPr/>
          <p:nvPr/>
        </p:nvSpPr>
        <p:spPr>
          <a:xfrm>
            <a:off x="6601081" y="1347286"/>
            <a:ext cx="3185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Resultados (Presencial /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line</a:t>
            </a:r>
            <a:r>
              <a:rPr lang="pt-BR" dirty="0" smtClean="0"/>
              <a:t>)</a:t>
            </a:r>
            <a:endParaRPr lang="en-US" dirty="0"/>
          </a:p>
        </p:txBody>
      </p:sp>
      <p:sp>
        <p:nvSpPr>
          <p:cNvPr id="15" name="Seta para Cima 14"/>
          <p:cNvSpPr/>
          <p:nvPr/>
        </p:nvSpPr>
        <p:spPr>
          <a:xfrm>
            <a:off x="7914406" y="1825798"/>
            <a:ext cx="176937" cy="4485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eta para Cima 15"/>
          <p:cNvSpPr/>
          <p:nvPr/>
        </p:nvSpPr>
        <p:spPr>
          <a:xfrm>
            <a:off x="7921903" y="2796360"/>
            <a:ext cx="176937" cy="5280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ta para a Direita 16"/>
          <p:cNvSpPr/>
          <p:nvPr/>
        </p:nvSpPr>
        <p:spPr>
          <a:xfrm rot="5400000">
            <a:off x="7792465" y="4103260"/>
            <a:ext cx="494846" cy="171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eta para a Direita 17"/>
          <p:cNvSpPr/>
          <p:nvPr/>
        </p:nvSpPr>
        <p:spPr>
          <a:xfrm>
            <a:off x="6333738" y="3571832"/>
            <a:ext cx="534687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21"/>
          <p:cNvSpPr/>
          <p:nvPr/>
        </p:nvSpPr>
        <p:spPr>
          <a:xfrm>
            <a:off x="533943" y="2826463"/>
            <a:ext cx="1013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Cadastro</a:t>
            </a:r>
            <a:endParaRPr lang="en-US" dirty="0"/>
          </a:p>
        </p:txBody>
      </p:sp>
      <p:sp>
        <p:nvSpPr>
          <p:cNvPr id="19" name="Seta para a Direita 18"/>
          <p:cNvSpPr/>
          <p:nvPr/>
        </p:nvSpPr>
        <p:spPr>
          <a:xfrm>
            <a:off x="1622585" y="2968107"/>
            <a:ext cx="534687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2"/>
          <p:cNvSpPr/>
          <p:nvPr/>
        </p:nvSpPr>
        <p:spPr>
          <a:xfrm>
            <a:off x="2334553" y="2404900"/>
            <a:ext cx="107439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Médicos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 </a:t>
            </a:r>
            <a:endParaRPr lang="pt-BR" dirty="0" smtClean="0"/>
          </a:p>
          <a:p>
            <a:r>
              <a:rPr lang="pt-BR" dirty="0" smtClean="0"/>
              <a:t>Pacientes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692774" y="3321748"/>
            <a:ext cx="1951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Encaminhamento </a:t>
            </a:r>
          </a:p>
          <a:p>
            <a:r>
              <a:rPr lang="pt-BR" dirty="0" smtClean="0"/>
              <a:t>Interno ou Externo</a:t>
            </a:r>
            <a:endParaRPr lang="en-US" dirty="0"/>
          </a:p>
        </p:txBody>
      </p:sp>
      <p:sp>
        <p:nvSpPr>
          <p:cNvPr id="23" name="Seta para a Direita 22"/>
          <p:cNvSpPr/>
          <p:nvPr/>
        </p:nvSpPr>
        <p:spPr>
          <a:xfrm>
            <a:off x="3542446" y="3644913"/>
            <a:ext cx="534687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eta para Cima 23"/>
          <p:cNvSpPr/>
          <p:nvPr/>
        </p:nvSpPr>
        <p:spPr>
          <a:xfrm>
            <a:off x="2782813" y="1851887"/>
            <a:ext cx="177876" cy="4747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046540" y="1404288"/>
            <a:ext cx="1888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Controle de Ponto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75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Atendimento Clínico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Atendimento Clínico</dc:title>
  <dc:creator>Técnico em Informática</dc:creator>
  <cp:lastModifiedBy>Técnico em Informática</cp:lastModifiedBy>
  <cp:revision>8</cp:revision>
  <dcterms:created xsi:type="dcterms:W3CDTF">2022-06-14T22:49:32Z</dcterms:created>
  <dcterms:modified xsi:type="dcterms:W3CDTF">2022-06-15T00:14:10Z</dcterms:modified>
</cp:coreProperties>
</file>