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9" r:id="rId13"/>
    <p:sldId id="270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2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Street Online 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Carl </a:t>
            </a:r>
            <a:r>
              <a:rPr lang="en-US" dirty="0" err="1" smtClean="0"/>
              <a:t>MacDiarmada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C12495362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54" y="990893"/>
            <a:ext cx="3137821" cy="20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err="1" smtClean="0"/>
              <a:t>Implimentation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Tools used</a:t>
            </a:r>
          </a:p>
          <a:p>
            <a:r>
              <a:rPr lang="en-US" sz="3600" dirty="0" smtClean="0"/>
              <a:t>Database tables used</a:t>
            </a:r>
          </a:p>
          <a:p>
            <a:r>
              <a:rPr lang="en-US" sz="3600" dirty="0" smtClean="0"/>
              <a:t>PHP security</a:t>
            </a:r>
          </a:p>
        </p:txBody>
      </p:sp>
    </p:spTree>
    <p:extLst>
      <p:ext uri="{BB962C8B-B14F-4D97-AF65-F5344CB8AC3E}">
        <p14:creationId xmlns:p14="http://schemas.microsoft.com/office/powerpoint/2010/main" val="3612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Writing Code</a:t>
            </a:r>
          </a:p>
          <a:p>
            <a:pPr lvl="1"/>
            <a:r>
              <a:rPr lang="en-US" sz="3400" dirty="0" smtClean="0"/>
              <a:t>Sublime Text 2, and Atom </a:t>
            </a:r>
            <a:r>
              <a:rPr lang="en-US" sz="3400" dirty="0" smtClean="0"/>
              <a:t>towards </a:t>
            </a:r>
            <a:r>
              <a:rPr lang="en-US" sz="3400" dirty="0" smtClean="0"/>
              <a:t>the end</a:t>
            </a:r>
          </a:p>
          <a:p>
            <a:pPr lvl="1"/>
            <a:r>
              <a:rPr lang="en-US" sz="3400" dirty="0" smtClean="0"/>
              <a:t>XAMMP Server to test the code</a:t>
            </a:r>
          </a:p>
          <a:p>
            <a:r>
              <a:rPr lang="en-US" sz="3600" dirty="0" smtClean="0"/>
              <a:t>Design</a:t>
            </a:r>
          </a:p>
          <a:p>
            <a:pPr lvl="1"/>
            <a:r>
              <a:rPr lang="en-US" sz="3400" dirty="0" smtClean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886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Complexity</a:t>
            </a:r>
          </a:p>
          <a:p>
            <a:pPr lvl="1"/>
            <a:r>
              <a:rPr lang="en-US" sz="3400" dirty="0" smtClean="0"/>
              <a:t>There are </a:t>
            </a:r>
            <a:r>
              <a:rPr lang="en-US" sz="3400" dirty="0" smtClean="0"/>
              <a:t>80 </a:t>
            </a:r>
            <a:r>
              <a:rPr lang="en-US" sz="3400" dirty="0" smtClean="0"/>
              <a:t>tables in my database, a few </a:t>
            </a:r>
            <a:r>
              <a:rPr lang="en-US" sz="3400" dirty="0" smtClean="0"/>
              <a:t>of</a:t>
            </a:r>
            <a:r>
              <a:rPr lang="en-US" sz="3400" dirty="0" smtClean="0"/>
              <a:t> </a:t>
            </a:r>
            <a:r>
              <a:rPr lang="en-US" sz="3400" dirty="0" smtClean="0"/>
              <a:t>which were not </a:t>
            </a:r>
            <a:r>
              <a:rPr lang="en-US" sz="3400" dirty="0" err="1" smtClean="0"/>
              <a:t>implemeneted</a:t>
            </a:r>
            <a:r>
              <a:rPr lang="en-US" sz="3400" dirty="0" smtClean="0"/>
              <a:t> as I did not have the time.</a:t>
            </a:r>
          </a:p>
          <a:p>
            <a:pPr lvl="1"/>
            <a:r>
              <a:rPr lang="en-US" sz="3400" dirty="0" smtClean="0"/>
              <a:t>Most important tables: 5 different tables associated with users. 3 for stocks, 7 for items, 6 for gangs, 3 for forums and 6 for </a:t>
            </a:r>
            <a:r>
              <a:rPr lang="en-US" sz="3400" dirty="0" smtClean="0"/>
              <a:t>businesses</a:t>
            </a:r>
            <a:endParaRPr lang="en-US" sz="3400" dirty="0" smtClean="0"/>
          </a:p>
          <a:p>
            <a:r>
              <a:rPr lang="en-US" sz="3600" dirty="0" smtClean="0"/>
              <a:t>Design</a:t>
            </a:r>
          </a:p>
          <a:p>
            <a:pPr lvl="1"/>
            <a:r>
              <a:rPr lang="en-US" sz="3400" dirty="0" smtClean="0"/>
              <a:t>The design was based off of </a:t>
            </a:r>
            <a:r>
              <a:rPr lang="en-US" sz="3400" dirty="0" err="1" smtClean="0"/>
              <a:t>MCCodes</a:t>
            </a:r>
            <a:r>
              <a:rPr lang="en-US" sz="3400" dirty="0" smtClean="0"/>
              <a:t> database, I also designed it with expandability in mind</a:t>
            </a:r>
          </a:p>
        </p:txBody>
      </p:sp>
    </p:spTree>
    <p:extLst>
      <p:ext uri="{BB962C8B-B14F-4D97-AF65-F5344CB8AC3E}">
        <p14:creationId xmlns:p14="http://schemas.microsoft.com/office/powerpoint/2010/main" val="24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Security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Please reference page 31 of the project manual</a:t>
            </a:r>
          </a:p>
          <a:p>
            <a:pPr lvl="1"/>
            <a:r>
              <a:rPr lang="en-US" sz="3400" dirty="0" smtClean="0"/>
              <a:t>As you can see from this, anytime I POST or GET it will get run through my anti </a:t>
            </a:r>
            <a:r>
              <a:rPr lang="en-US" sz="3400" dirty="0" err="1" smtClean="0"/>
              <a:t>sql</a:t>
            </a:r>
            <a:r>
              <a:rPr lang="en-US" sz="3400" dirty="0" smtClean="0"/>
              <a:t> injection function and clean it</a:t>
            </a:r>
          </a:p>
          <a:p>
            <a:r>
              <a:rPr lang="en-US" sz="3600" dirty="0" smtClean="0"/>
              <a:t>Page 32 references email validation</a:t>
            </a:r>
          </a:p>
          <a:p>
            <a:pPr lvl="1"/>
            <a:r>
              <a:rPr lang="en-US" sz="3400" dirty="0" smtClean="0"/>
              <a:t>This is to ensure the user enters a valid email, although I do not have email confirmation set up, I plan to implement it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7582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Obstacles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Design</a:t>
            </a:r>
          </a:p>
          <a:p>
            <a:pPr lvl="1"/>
            <a:r>
              <a:rPr lang="en-US" sz="3400" dirty="0" smtClean="0"/>
              <a:t>Time restraint</a:t>
            </a:r>
          </a:p>
          <a:p>
            <a:pPr lvl="1"/>
            <a:r>
              <a:rPr lang="en-US" sz="3400" dirty="0" smtClean="0"/>
              <a:t>Browser differences</a:t>
            </a:r>
            <a:endParaRPr lang="en-US" sz="3200" dirty="0"/>
          </a:p>
          <a:p>
            <a:pPr lvl="1"/>
            <a:r>
              <a:rPr lang="en-US" sz="3200" dirty="0" smtClean="0"/>
              <a:t>Computer resolutions</a:t>
            </a:r>
          </a:p>
          <a:p>
            <a:pPr lvl="2"/>
            <a:r>
              <a:rPr lang="en-US" sz="3200" dirty="0" smtClean="0"/>
              <a:t>Writing code</a:t>
            </a:r>
          </a:p>
          <a:p>
            <a:pPr lvl="3"/>
            <a:r>
              <a:rPr lang="en-US" sz="3000" dirty="0" smtClean="0"/>
              <a:t>Lack of debugging methods for </a:t>
            </a:r>
            <a:r>
              <a:rPr lang="en-US" sz="3000" dirty="0" err="1" smtClean="0"/>
              <a:t>php</a:t>
            </a:r>
            <a:r>
              <a:rPr lang="en-US" sz="3000" dirty="0" smtClean="0"/>
              <a:t> and html</a:t>
            </a:r>
          </a:p>
          <a:p>
            <a:pPr lvl="3"/>
            <a:r>
              <a:rPr lang="en-US" sz="3000" dirty="0" smtClean="0"/>
              <a:t>Ensuring comments or Really Obvious Code (ROC) technique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02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Issues and Possible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Design</a:t>
            </a:r>
          </a:p>
          <a:p>
            <a:pPr lvl="1"/>
            <a:r>
              <a:rPr lang="en-US" sz="3400" dirty="0" smtClean="0"/>
              <a:t>Internet Explorer doesn’t center properly</a:t>
            </a:r>
          </a:p>
          <a:p>
            <a:pPr lvl="1"/>
            <a:r>
              <a:rPr lang="en-US" sz="3400" dirty="0" smtClean="0"/>
              <a:t>The menu is too far left, I would prefer everything to be centered</a:t>
            </a:r>
            <a:endParaRPr lang="en-US" sz="3200" dirty="0"/>
          </a:p>
          <a:p>
            <a:pPr lvl="2"/>
            <a:r>
              <a:rPr lang="en-US" sz="3200" dirty="0" smtClean="0"/>
              <a:t>Enhancements</a:t>
            </a:r>
          </a:p>
          <a:p>
            <a:pPr lvl="3"/>
            <a:r>
              <a:rPr lang="en-US" sz="3000" dirty="0" smtClean="0"/>
              <a:t>Create a starter tutorial</a:t>
            </a:r>
          </a:p>
          <a:p>
            <a:pPr lvl="3"/>
            <a:r>
              <a:rPr lang="en-US" sz="3000" dirty="0" smtClean="0"/>
              <a:t>Create missions for players to complete</a:t>
            </a:r>
          </a:p>
          <a:p>
            <a:pPr lvl="3"/>
            <a:r>
              <a:rPr lang="en-US" sz="3000" dirty="0" smtClean="0"/>
              <a:t>Create more graphics to make the site more appealing</a:t>
            </a:r>
          </a:p>
          <a:p>
            <a:pPr lvl="3"/>
            <a:r>
              <a:rPr lang="en-US" sz="3000" dirty="0" smtClean="0"/>
              <a:t>Fix the estate page so people could buy different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84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Constraints</a:t>
            </a:r>
          </a:p>
          <a:p>
            <a:pPr lvl="1"/>
            <a:r>
              <a:rPr lang="en-US" sz="3400" dirty="0" smtClean="0"/>
              <a:t>Project Management Skills</a:t>
            </a:r>
          </a:p>
          <a:p>
            <a:r>
              <a:rPr lang="en-US" sz="3600" dirty="0" smtClean="0"/>
              <a:t>What would I do differently?</a:t>
            </a:r>
          </a:p>
          <a:p>
            <a:r>
              <a:rPr lang="en-US" sz="3600" dirty="0" smtClean="0"/>
              <a:t>Was the project a success?</a:t>
            </a:r>
          </a:p>
        </p:txBody>
      </p:sp>
    </p:spTree>
    <p:extLst>
      <p:ext uri="{BB962C8B-B14F-4D97-AF65-F5344CB8AC3E}">
        <p14:creationId xmlns:p14="http://schemas.microsoft.com/office/powerpoint/2010/main" val="1148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Why an Online RPG?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History</a:t>
            </a:r>
          </a:p>
          <a:p>
            <a:r>
              <a:rPr lang="en-US" sz="3600" dirty="0" smtClean="0"/>
              <a:t>Personal Interests</a:t>
            </a:r>
          </a:p>
          <a:p>
            <a:r>
              <a:rPr lang="en-US" sz="3600" dirty="0" smtClean="0"/>
              <a:t>Time </a:t>
            </a:r>
            <a:r>
              <a:rPr lang="en-US" sz="3600" dirty="0" smtClean="0"/>
              <a:t>Consumer(Real Time)</a:t>
            </a:r>
            <a:endParaRPr lang="en-US" sz="3600" dirty="0" smtClean="0"/>
          </a:p>
          <a:p>
            <a:r>
              <a:rPr lang="en-US" sz="3600" dirty="0" smtClean="0"/>
              <a:t>Further Development</a:t>
            </a:r>
          </a:p>
          <a:p>
            <a:r>
              <a:rPr lang="en-US" sz="3600" dirty="0" smtClean="0"/>
              <a:t>Field of Interest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55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Accounts</a:t>
            </a:r>
          </a:p>
          <a:p>
            <a:pPr lvl="1"/>
            <a:r>
              <a:rPr lang="en-US" sz="3400" dirty="0" smtClean="0"/>
              <a:t>Ciaran</a:t>
            </a:r>
            <a:r>
              <a:rPr lang="en-US" sz="3000" dirty="0" smtClean="0"/>
              <a:t>: username: </a:t>
            </a:r>
            <a:r>
              <a:rPr lang="en-US" sz="3000" dirty="0" err="1" smtClean="0"/>
              <a:t>ciaran</a:t>
            </a:r>
            <a:r>
              <a:rPr lang="en-US" sz="3000" dirty="0" smtClean="0"/>
              <a:t> , password: rre23sty</a:t>
            </a:r>
          </a:p>
          <a:p>
            <a:pPr lvl="1"/>
            <a:r>
              <a:rPr lang="en-US" sz="3000" dirty="0" err="1" smtClean="0"/>
              <a:t>Aneel</a:t>
            </a:r>
            <a:r>
              <a:rPr lang="en-US" sz="3000" dirty="0" smtClean="0"/>
              <a:t>: username: </a:t>
            </a:r>
            <a:r>
              <a:rPr lang="en-US" sz="3000" dirty="0" err="1" smtClean="0"/>
              <a:t>aneel</a:t>
            </a:r>
            <a:r>
              <a:rPr lang="en-US" sz="3000" dirty="0" smtClean="0"/>
              <a:t>, password: rre23sty</a:t>
            </a:r>
          </a:p>
          <a:p>
            <a:pPr lvl="1"/>
            <a:endParaRPr lang="en-US" sz="3400" dirty="0"/>
          </a:p>
          <a:p>
            <a:pPr lvl="2"/>
            <a:r>
              <a:rPr lang="en-US" sz="2800" dirty="0" smtClean="0"/>
              <a:t>Please log in to your accounts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37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Layout</a:t>
            </a:r>
          </a:p>
          <a:p>
            <a:r>
              <a:rPr lang="en-US" sz="3600" dirty="0" smtClean="0"/>
              <a:t>Brief Overview</a:t>
            </a:r>
          </a:p>
          <a:p>
            <a:r>
              <a:rPr lang="en-US" sz="3600" dirty="0" smtClean="0"/>
              <a:t>Scroll to the bottom and click ‘Presentation Demo’</a:t>
            </a:r>
          </a:p>
          <a:p>
            <a:r>
              <a:rPr lang="en-US" sz="3600" dirty="0" smtClean="0"/>
              <a:t>Explain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9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Demonstration: Attacking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Stats and their differences</a:t>
            </a:r>
          </a:p>
          <a:p>
            <a:r>
              <a:rPr lang="en-US" sz="3600" dirty="0" smtClean="0"/>
              <a:t>The stats of the NPCs</a:t>
            </a:r>
          </a:p>
          <a:p>
            <a:r>
              <a:rPr lang="en-US" sz="3600" dirty="0" smtClean="0"/>
              <a:t>Please now attack someone</a:t>
            </a:r>
          </a:p>
        </p:txBody>
      </p:sp>
    </p:spTree>
    <p:extLst>
      <p:ext uri="{BB962C8B-B14F-4D97-AF65-F5344CB8AC3E}">
        <p14:creationId xmlns:p14="http://schemas.microsoft.com/office/powerpoint/2010/main" val="17758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Demonstration: Crimes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are the crimes?</a:t>
            </a:r>
          </a:p>
          <a:p>
            <a:r>
              <a:rPr lang="en-US" sz="3600" dirty="0" smtClean="0"/>
              <a:t>How do they differ?</a:t>
            </a:r>
          </a:p>
          <a:p>
            <a:r>
              <a:rPr lang="en-US" sz="3600" dirty="0" smtClean="0"/>
              <a:t>Please now hit a crime</a:t>
            </a:r>
          </a:p>
        </p:txBody>
      </p:sp>
    </p:spTree>
    <p:extLst>
      <p:ext uri="{BB962C8B-B14F-4D97-AF65-F5344CB8AC3E}">
        <p14:creationId xmlns:p14="http://schemas.microsoft.com/office/powerpoint/2010/main" val="20786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Demonstration: </a:t>
            </a:r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are the links for?</a:t>
            </a:r>
          </a:p>
          <a:p>
            <a:r>
              <a:rPr lang="en-US" sz="3600" dirty="0" smtClean="0"/>
              <a:t>Why are they there?</a:t>
            </a:r>
          </a:p>
          <a:p>
            <a:r>
              <a:rPr lang="en-US" sz="3600" dirty="0" smtClean="0"/>
              <a:t>Please now hit job.</a:t>
            </a:r>
          </a:p>
        </p:txBody>
      </p:sp>
    </p:spTree>
    <p:extLst>
      <p:ext uri="{BB962C8B-B14F-4D97-AF65-F5344CB8AC3E}">
        <p14:creationId xmlns:p14="http://schemas.microsoft.com/office/powerpoint/2010/main" val="17067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Demonstration: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Explain what the jobs are and how they work(</a:t>
            </a:r>
            <a:r>
              <a:rPr lang="en-US" sz="3600" dirty="0" err="1" smtClean="0"/>
              <a:t>crons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Why are they needed</a:t>
            </a:r>
          </a:p>
          <a:p>
            <a:r>
              <a:rPr lang="en-US" sz="3600" dirty="0" smtClean="0"/>
              <a:t>Please now pick </a:t>
            </a:r>
            <a:r>
              <a:rPr lang="en-US" sz="3600" dirty="0" smtClean="0"/>
              <a:t>a job with all green requirements</a:t>
            </a:r>
            <a:endParaRPr lang="en-US" sz="3600" dirty="0" smtClean="0"/>
          </a:p>
          <a:p>
            <a:r>
              <a:rPr lang="en-US" sz="3600" dirty="0" smtClean="0"/>
              <a:t>Congratulations, you got a </a:t>
            </a:r>
            <a:r>
              <a:rPr lang="en-US" sz="3600" dirty="0" smtClean="0"/>
              <a:t>job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9008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7"/>
            <a:ext cx="10820401" cy="1047449"/>
          </a:xfrm>
        </p:spPr>
        <p:txBody>
          <a:bodyPr/>
          <a:lstStyle/>
          <a:p>
            <a:r>
              <a:rPr lang="en-US" dirty="0" smtClean="0"/>
              <a:t>Demonstration: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59526"/>
            <a:ext cx="10820401" cy="44196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Explain what the </a:t>
            </a:r>
            <a:r>
              <a:rPr lang="en-US" sz="3600" dirty="0" smtClean="0"/>
              <a:t>classes</a:t>
            </a:r>
            <a:r>
              <a:rPr lang="en-US" sz="3600" dirty="0" smtClean="0"/>
              <a:t> are</a:t>
            </a:r>
            <a:endParaRPr lang="en-US" sz="3600" dirty="0" smtClean="0"/>
          </a:p>
          <a:p>
            <a:r>
              <a:rPr lang="en-US" sz="3600" dirty="0" smtClean="0"/>
              <a:t>Why are they needed</a:t>
            </a:r>
          </a:p>
          <a:p>
            <a:r>
              <a:rPr lang="en-US" sz="3600" dirty="0" smtClean="0"/>
              <a:t>Please now pick </a:t>
            </a:r>
            <a:r>
              <a:rPr lang="en-US" sz="3600" dirty="0" smtClean="0"/>
              <a:t>class</a:t>
            </a:r>
            <a:endParaRPr lang="en-US" sz="3600" dirty="0" smtClean="0"/>
          </a:p>
          <a:p>
            <a:r>
              <a:rPr lang="en-US" sz="3600" dirty="0" smtClean="0"/>
              <a:t>Congratulations, you </a:t>
            </a:r>
            <a:r>
              <a:rPr lang="en-US" sz="3600" dirty="0" smtClean="0"/>
              <a:t>are enrolled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499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10108</TotalTime>
  <Words>449</Words>
  <Application>Microsoft Macintosh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Corbel</vt:lpstr>
      <vt:lpstr>Arial</vt:lpstr>
      <vt:lpstr>Headlines</vt:lpstr>
      <vt:lpstr>State Street Online RPG</vt:lpstr>
      <vt:lpstr>Why an Online RPG?</vt:lpstr>
      <vt:lpstr>Demonstration</vt:lpstr>
      <vt:lpstr>Demonstration Cont.</vt:lpstr>
      <vt:lpstr>Demonstration: Attacking</vt:lpstr>
      <vt:lpstr>Demonstration: Crimes</vt:lpstr>
      <vt:lpstr>Demonstration: General</vt:lpstr>
      <vt:lpstr>Demonstration: Job</vt:lpstr>
      <vt:lpstr>Demonstration: Classes</vt:lpstr>
      <vt:lpstr>Implimentation</vt:lpstr>
      <vt:lpstr>Tools Used</vt:lpstr>
      <vt:lpstr>Database Tables</vt:lpstr>
      <vt:lpstr>Security and Validation</vt:lpstr>
      <vt:lpstr>Obstacles faced</vt:lpstr>
      <vt:lpstr>Issues and Possible Enhancements</vt:lpstr>
      <vt:lpstr>Reflection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Street Online RPG</dc:title>
  <dc:creator>Carl McDermott</dc:creator>
  <cp:lastModifiedBy>Carl McDermott</cp:lastModifiedBy>
  <cp:revision>15</cp:revision>
  <dcterms:created xsi:type="dcterms:W3CDTF">2016-04-11T00:09:47Z</dcterms:created>
  <dcterms:modified xsi:type="dcterms:W3CDTF">2016-04-18T00:40:15Z</dcterms:modified>
</cp:coreProperties>
</file>