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4BBE-066B-4C28-823C-40EFDF5C8217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59E-A3DF-461D-8C46-32B9602CF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01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4BBE-066B-4C28-823C-40EFDF5C8217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59E-A3DF-461D-8C46-32B9602CF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69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4BBE-066B-4C28-823C-40EFDF5C8217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59E-A3DF-461D-8C46-32B9602CF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18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4BBE-066B-4C28-823C-40EFDF5C8217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59E-A3DF-461D-8C46-32B9602CF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2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4BBE-066B-4C28-823C-40EFDF5C8217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59E-A3DF-461D-8C46-32B9602CF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9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4BBE-066B-4C28-823C-40EFDF5C8217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59E-A3DF-461D-8C46-32B9602CF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13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4BBE-066B-4C28-823C-40EFDF5C8217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59E-A3DF-461D-8C46-32B9602CF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2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4BBE-066B-4C28-823C-40EFDF5C8217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59E-A3DF-461D-8C46-32B9602CF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64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4BBE-066B-4C28-823C-40EFDF5C8217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59E-A3DF-461D-8C46-32B9602CF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5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4BBE-066B-4C28-823C-40EFDF5C8217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59E-A3DF-461D-8C46-32B9602CF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3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4BBE-066B-4C28-823C-40EFDF5C8217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A59E-A3DF-461D-8C46-32B9602CF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55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D4BBE-066B-4C28-823C-40EFDF5C8217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A59E-A3DF-461D-8C46-32B9602CF5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99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4.mp4"/><Relationship Id="rId7" Type="http://schemas.openxmlformats.org/officeDocument/2006/relationships/image" Target="../media/image7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4.mp4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6.mp4"/><Relationship Id="rId7" Type="http://schemas.openxmlformats.org/officeDocument/2006/relationships/image" Target="../media/image9.png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6.mp4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8.mp4"/><Relationship Id="rId7" Type="http://schemas.openxmlformats.org/officeDocument/2006/relationships/image" Target="../media/image11.png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8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diffusion equation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5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11270" y="423950"/>
                <a:ext cx="4483842" cy="1111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270" y="423950"/>
                <a:ext cx="4483842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21211" y="2528388"/>
                <a:ext cx="9169449" cy="871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(∆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GB" sz="3600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bSup>
                      <m:sSubSupPr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GB" sz="3600" dirty="0" smtClean="0"/>
                  <a:t>)</a:t>
                </a:r>
                <a:endParaRPr lang="en-GB" sz="3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211" y="2528388"/>
                <a:ext cx="9169449" cy="871970"/>
              </a:xfrm>
              <a:prstGeom prst="rect">
                <a:avLst/>
              </a:prstGeom>
              <a:blipFill>
                <a:blip r:embed="rId3"/>
                <a:stretch>
                  <a:fillRect t="-699" r="-2992" b="-97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21210" y="4027450"/>
                <a:ext cx="9169449" cy="871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GB" sz="3600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bSup>
                      <m:sSubSupPr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GB" sz="3600" dirty="0" smtClean="0"/>
                  <a:t>)</a:t>
                </a:r>
                <a:endParaRPr lang="en-GB" sz="3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210" y="4027450"/>
                <a:ext cx="9169449" cy="871970"/>
              </a:xfrm>
              <a:prstGeom prst="rect">
                <a:avLst/>
              </a:prstGeom>
              <a:blipFill>
                <a:blip r:embed="rId4"/>
                <a:stretch>
                  <a:fillRect t="-699" r="-2992" b="-97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502131" y="3680803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FTCS non-compact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91301" y="2159056"/>
            <a:ext cx="1489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FTCS compact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2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9EB48F3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9513" y="915093"/>
            <a:ext cx="5560175" cy="3706783"/>
          </a:xfrm>
          <a:prstGeom prst="rect">
            <a:avLst/>
          </a:prstGeom>
        </p:spPr>
      </p:pic>
      <p:pic>
        <p:nvPicPr>
          <p:cNvPr id="6" name="FCFDD127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527916" y="915092"/>
            <a:ext cx="5560176" cy="370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4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39B0E1E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455640" y="966238"/>
            <a:ext cx="5134322" cy="3422881"/>
          </a:xfrm>
          <a:prstGeom prst="rect">
            <a:avLst/>
          </a:prstGeom>
        </p:spPr>
      </p:pic>
      <p:pic>
        <p:nvPicPr>
          <p:cNvPr id="6" name="B5036EF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09732" y="921711"/>
            <a:ext cx="5201112" cy="34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24CC89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340750" y="1130603"/>
            <a:ext cx="5288756" cy="3525837"/>
          </a:xfrm>
          <a:prstGeom prst="rect">
            <a:avLst/>
          </a:prstGeom>
        </p:spPr>
      </p:pic>
      <p:pic>
        <p:nvPicPr>
          <p:cNvPr id="3" name="6309DC49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4244" y="1255915"/>
            <a:ext cx="5100788" cy="34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579F9C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1635" y="1341582"/>
            <a:ext cx="5119947" cy="3413298"/>
          </a:xfrm>
          <a:prstGeom prst="rect">
            <a:avLst/>
          </a:prstGeom>
        </p:spPr>
      </p:pic>
      <p:pic>
        <p:nvPicPr>
          <p:cNvPr id="5" name="1394F957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400108" y="1341582"/>
            <a:ext cx="5169824" cy="34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Office PowerPoint</Application>
  <PresentationFormat>Widescreen</PresentationFormat>
  <Paragraphs>6</Paragraphs>
  <Slides>6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The diffusion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diffusion equation</dc:title>
  <dc:creator>S4520 (Summer School ID)</dc:creator>
  <cp:lastModifiedBy>S4520 (Summer School ID)</cp:lastModifiedBy>
  <cp:revision>5</cp:revision>
  <dcterms:created xsi:type="dcterms:W3CDTF">2019-09-12T12:46:31Z</dcterms:created>
  <dcterms:modified xsi:type="dcterms:W3CDTF">2019-09-12T13:02:41Z</dcterms:modified>
</cp:coreProperties>
</file>